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84" r:id="rId2"/>
    <p:sldMasterId id="2147484020" r:id="rId3"/>
  </p:sldMasterIdLst>
  <p:notesMasterIdLst>
    <p:notesMasterId r:id="rId24"/>
  </p:notesMasterIdLst>
  <p:sldIdLst>
    <p:sldId id="256" r:id="rId4"/>
    <p:sldId id="269" r:id="rId5"/>
    <p:sldId id="263" r:id="rId6"/>
    <p:sldId id="261" r:id="rId7"/>
    <p:sldId id="282" r:id="rId8"/>
    <p:sldId id="289" r:id="rId9"/>
    <p:sldId id="287" r:id="rId10"/>
    <p:sldId id="270" r:id="rId11"/>
    <p:sldId id="285" r:id="rId12"/>
    <p:sldId id="281" r:id="rId13"/>
    <p:sldId id="280" r:id="rId14"/>
    <p:sldId id="272" r:id="rId15"/>
    <p:sldId id="275" r:id="rId16"/>
    <p:sldId id="277" r:id="rId17"/>
    <p:sldId id="278" r:id="rId18"/>
    <p:sldId id="276" r:id="rId19"/>
    <p:sldId id="265" r:id="rId20"/>
    <p:sldId id="266" r:id="rId21"/>
    <p:sldId id="271" r:id="rId22"/>
    <p:sldId id="259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2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CE93E-862B-434A-ABAF-95D5117A9270}" type="doc">
      <dgm:prSet loTypeId="urn:microsoft.com/office/officeart/2005/8/layout/arrow2" loCatId="process" qsTypeId="urn:microsoft.com/office/officeart/2005/8/quickstyle/simple5" qsCatId="simple" csTypeId="urn:microsoft.com/office/officeart/2005/8/colors/accent1_1" csCatId="accent1" phldr="1"/>
      <dgm:spPr/>
    </dgm:pt>
    <dgm:pt modelId="{323E12E8-27DE-4E46-A930-22F5F6403200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r>
            <a:rPr lang="ru-RU" smtClean="0"/>
            <a:t>Тема                 План</a:t>
          </a:r>
          <a:endParaRPr lang="ru-RU" dirty="0"/>
        </a:p>
      </dgm:t>
    </dgm:pt>
    <dgm:pt modelId="{77477EA6-9980-472A-A00C-E2C3808CBD31}" type="parTrans" cxnId="{63F783EA-862D-4559-A70B-71273B059B1A}">
      <dgm:prSet/>
      <dgm:spPr/>
      <dgm:t>
        <a:bodyPr/>
        <a:lstStyle/>
        <a:p>
          <a:endParaRPr lang="ru-RU"/>
        </a:p>
      </dgm:t>
    </dgm:pt>
    <dgm:pt modelId="{C398E4D9-99EC-4BAB-964A-8906C8B99CB2}" type="sibTrans" cxnId="{63F783EA-862D-4559-A70B-71273B059B1A}">
      <dgm:prSet/>
      <dgm:spPr/>
      <dgm:t>
        <a:bodyPr/>
        <a:lstStyle/>
        <a:p>
          <a:endParaRPr lang="ru-RU"/>
        </a:p>
      </dgm:t>
    </dgm:pt>
    <dgm:pt modelId="{52199BFC-9FA8-4F42-A64E-AE12C734264A}">
      <dgm:prSet phldrT="[Текст]"/>
      <dgm:spPr/>
      <dgm:t>
        <a:bodyPr/>
        <a:lstStyle/>
        <a:p>
          <a:r>
            <a:rPr lang="ru-RU" dirty="0" smtClean="0"/>
            <a:t>Макет</a:t>
          </a:r>
          <a:endParaRPr lang="ru-RU" dirty="0"/>
        </a:p>
      </dgm:t>
    </dgm:pt>
    <dgm:pt modelId="{DEBB8D79-FFB2-45D0-8D08-F72AF17A7FE9}" type="parTrans" cxnId="{F377EBBA-B05F-4D90-89F4-7CB36BADB5C6}">
      <dgm:prSet/>
      <dgm:spPr/>
      <dgm:t>
        <a:bodyPr/>
        <a:lstStyle/>
        <a:p>
          <a:endParaRPr lang="ru-RU"/>
        </a:p>
      </dgm:t>
    </dgm:pt>
    <dgm:pt modelId="{402AF81F-5C35-4E0F-9D09-DD8D42E31481}" type="sibTrans" cxnId="{F377EBBA-B05F-4D90-89F4-7CB36BADB5C6}">
      <dgm:prSet/>
      <dgm:spPr/>
      <dgm:t>
        <a:bodyPr/>
        <a:lstStyle/>
        <a:p>
          <a:endParaRPr lang="ru-RU"/>
        </a:p>
      </dgm:t>
    </dgm:pt>
    <dgm:pt modelId="{B04523C8-5489-42FB-9496-6D59D102F13F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Оформление</a:t>
          </a:r>
          <a:endParaRPr lang="ru-RU" dirty="0"/>
        </a:p>
      </dgm:t>
    </dgm:pt>
    <dgm:pt modelId="{5EF01877-8B08-4460-9FC2-19545A620FC1}" type="parTrans" cxnId="{BAE37A37-6D8D-4898-9B9F-25F7FCD0FB53}">
      <dgm:prSet/>
      <dgm:spPr/>
      <dgm:t>
        <a:bodyPr/>
        <a:lstStyle/>
        <a:p>
          <a:endParaRPr lang="ru-RU"/>
        </a:p>
      </dgm:t>
    </dgm:pt>
    <dgm:pt modelId="{B37CF88D-7D1B-44AC-9894-3D659254B1CA}" type="sibTrans" cxnId="{BAE37A37-6D8D-4898-9B9F-25F7FCD0FB53}">
      <dgm:prSet/>
      <dgm:spPr/>
      <dgm:t>
        <a:bodyPr/>
        <a:lstStyle/>
        <a:p>
          <a:endParaRPr lang="ru-RU"/>
        </a:p>
      </dgm:t>
    </dgm:pt>
    <dgm:pt modelId="{71C45F74-E216-4ECF-9A14-0845C4FC8CC9}" type="pres">
      <dgm:prSet presAssocID="{700CE93E-862B-434A-ABAF-95D5117A9270}" presName="arrowDiagram" presStyleCnt="0">
        <dgm:presLayoutVars>
          <dgm:chMax val="5"/>
          <dgm:dir/>
          <dgm:resizeHandles val="exact"/>
        </dgm:presLayoutVars>
      </dgm:prSet>
      <dgm:spPr/>
    </dgm:pt>
    <dgm:pt modelId="{D97003CE-A14D-46CC-BDB8-2BBFCA575953}" type="pres">
      <dgm:prSet presAssocID="{700CE93E-862B-434A-ABAF-95D5117A9270}" presName="arrow" presStyleLbl="bgShp" presStyleIdx="0" presStyleCnt="1" custScaleX="104717" custLinFactNeighborX="-37885" custLinFactNeighborY="-6314"/>
      <dgm:spPr/>
    </dgm:pt>
    <dgm:pt modelId="{698E4E5B-F0A8-42FA-982B-B293E1B74575}" type="pres">
      <dgm:prSet presAssocID="{700CE93E-862B-434A-ABAF-95D5117A9270}" presName="arrowDiagram3" presStyleCnt="0"/>
      <dgm:spPr/>
    </dgm:pt>
    <dgm:pt modelId="{924FE5C3-A915-4DE7-BDFF-150746A12DBD}" type="pres">
      <dgm:prSet presAssocID="{323E12E8-27DE-4E46-A930-22F5F6403200}" presName="bullet3a" presStyleLbl="node1" presStyleIdx="0" presStyleCnt="3" custFlipVert="0" custFlipHor="1" custScaleX="288660" custScaleY="289651" custLinFactY="-164784" custLinFactNeighborX="68600" custLinFactNeighborY="-200000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89E101D4-138E-4A92-83F3-B93F1EB2848D}" type="pres">
      <dgm:prSet presAssocID="{323E12E8-27DE-4E46-A930-22F5F6403200}" presName="textBox3a" presStyleLbl="revTx" presStyleIdx="0" presStyleCnt="3" custScaleX="220129" custScaleY="182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8D55B-A85F-4D24-BC21-A42F6213E8E9}" type="pres">
      <dgm:prSet presAssocID="{52199BFC-9FA8-4F42-A64E-AE12C734264A}" presName="bullet3b" presStyleLbl="node1" presStyleIdx="1" presStyleCnt="3" custScaleX="166998" custScaleY="151002" custLinFactNeighborX="-41719" custLinFactNeighborY="-263"/>
      <dgm:spPr>
        <a:solidFill>
          <a:srgbClr val="FFFF00"/>
        </a:solidFill>
      </dgm:spPr>
    </dgm:pt>
    <dgm:pt modelId="{E5258F9D-A375-4B6F-A8B3-DA69F760A7A0}" type="pres">
      <dgm:prSet presAssocID="{52199BFC-9FA8-4F42-A64E-AE12C734264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2F604-CB29-4AF5-A650-EDE0A553EF7E}" type="pres">
      <dgm:prSet presAssocID="{B04523C8-5489-42FB-9496-6D59D102F13F}" presName="bullet3c" presStyleLbl="node1" presStyleIdx="2" presStyleCnt="3" custScaleX="104558" custScaleY="109068" custLinFactNeighborX="-8050" custLinFactNeighborY="54498"/>
      <dgm:spPr>
        <a:solidFill>
          <a:srgbClr val="FFFF00"/>
        </a:solidFill>
      </dgm:spPr>
    </dgm:pt>
    <dgm:pt modelId="{625124CA-115D-4AF9-8005-73E75180F6E5}" type="pres">
      <dgm:prSet presAssocID="{B04523C8-5489-42FB-9496-6D59D102F13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317813-5CB2-4753-BBC6-1D258C5023F9}" type="presOf" srcId="{700CE93E-862B-434A-ABAF-95D5117A9270}" destId="{71C45F74-E216-4ECF-9A14-0845C4FC8CC9}" srcOrd="0" destOrd="0" presId="urn:microsoft.com/office/officeart/2005/8/layout/arrow2"/>
    <dgm:cxn modelId="{63F783EA-862D-4559-A70B-71273B059B1A}" srcId="{700CE93E-862B-434A-ABAF-95D5117A9270}" destId="{323E12E8-27DE-4E46-A930-22F5F6403200}" srcOrd="0" destOrd="0" parTransId="{77477EA6-9980-472A-A00C-E2C3808CBD31}" sibTransId="{C398E4D9-99EC-4BAB-964A-8906C8B99CB2}"/>
    <dgm:cxn modelId="{BAE37A37-6D8D-4898-9B9F-25F7FCD0FB53}" srcId="{700CE93E-862B-434A-ABAF-95D5117A9270}" destId="{B04523C8-5489-42FB-9496-6D59D102F13F}" srcOrd="2" destOrd="0" parTransId="{5EF01877-8B08-4460-9FC2-19545A620FC1}" sibTransId="{B37CF88D-7D1B-44AC-9894-3D659254B1CA}"/>
    <dgm:cxn modelId="{C1B3F1F0-4C74-4320-B111-C20A84836870}" type="presOf" srcId="{323E12E8-27DE-4E46-A930-22F5F6403200}" destId="{89E101D4-138E-4A92-83F3-B93F1EB2848D}" srcOrd="0" destOrd="0" presId="urn:microsoft.com/office/officeart/2005/8/layout/arrow2"/>
    <dgm:cxn modelId="{F377EBBA-B05F-4D90-89F4-7CB36BADB5C6}" srcId="{700CE93E-862B-434A-ABAF-95D5117A9270}" destId="{52199BFC-9FA8-4F42-A64E-AE12C734264A}" srcOrd="1" destOrd="0" parTransId="{DEBB8D79-FFB2-45D0-8D08-F72AF17A7FE9}" sibTransId="{402AF81F-5C35-4E0F-9D09-DD8D42E31481}"/>
    <dgm:cxn modelId="{103C7645-757D-4F63-A600-A929357935C8}" type="presOf" srcId="{52199BFC-9FA8-4F42-A64E-AE12C734264A}" destId="{E5258F9D-A375-4B6F-A8B3-DA69F760A7A0}" srcOrd="0" destOrd="0" presId="urn:microsoft.com/office/officeart/2005/8/layout/arrow2"/>
    <dgm:cxn modelId="{AE179FF7-3064-4BD1-97B1-F428705E16F5}" type="presOf" srcId="{B04523C8-5489-42FB-9496-6D59D102F13F}" destId="{625124CA-115D-4AF9-8005-73E75180F6E5}" srcOrd="0" destOrd="0" presId="urn:microsoft.com/office/officeart/2005/8/layout/arrow2"/>
    <dgm:cxn modelId="{A97EE2EB-71A9-4561-A72D-DB927271CA47}" type="presParOf" srcId="{71C45F74-E216-4ECF-9A14-0845C4FC8CC9}" destId="{D97003CE-A14D-46CC-BDB8-2BBFCA575953}" srcOrd="0" destOrd="0" presId="urn:microsoft.com/office/officeart/2005/8/layout/arrow2"/>
    <dgm:cxn modelId="{3B5462E1-C482-4041-B23A-F12F11B39147}" type="presParOf" srcId="{71C45F74-E216-4ECF-9A14-0845C4FC8CC9}" destId="{698E4E5B-F0A8-42FA-982B-B293E1B74575}" srcOrd="1" destOrd="0" presId="urn:microsoft.com/office/officeart/2005/8/layout/arrow2"/>
    <dgm:cxn modelId="{18730A74-5D21-4FD4-A904-03B934EABC7E}" type="presParOf" srcId="{698E4E5B-F0A8-42FA-982B-B293E1B74575}" destId="{924FE5C3-A915-4DE7-BDFF-150746A12DBD}" srcOrd="0" destOrd="0" presId="urn:microsoft.com/office/officeart/2005/8/layout/arrow2"/>
    <dgm:cxn modelId="{63B5DA52-CC97-4874-A12A-CC3CECAD3C3B}" type="presParOf" srcId="{698E4E5B-F0A8-42FA-982B-B293E1B74575}" destId="{89E101D4-138E-4A92-83F3-B93F1EB2848D}" srcOrd="1" destOrd="0" presId="urn:microsoft.com/office/officeart/2005/8/layout/arrow2"/>
    <dgm:cxn modelId="{B8375220-6E26-4C71-9837-809A6415450B}" type="presParOf" srcId="{698E4E5B-F0A8-42FA-982B-B293E1B74575}" destId="{0F68D55B-A85F-4D24-BC21-A42F6213E8E9}" srcOrd="2" destOrd="0" presId="urn:microsoft.com/office/officeart/2005/8/layout/arrow2"/>
    <dgm:cxn modelId="{00725F2A-A83D-4919-A41B-7A1BABB2D7A6}" type="presParOf" srcId="{698E4E5B-F0A8-42FA-982B-B293E1B74575}" destId="{E5258F9D-A375-4B6F-A8B3-DA69F760A7A0}" srcOrd="3" destOrd="0" presId="urn:microsoft.com/office/officeart/2005/8/layout/arrow2"/>
    <dgm:cxn modelId="{75721004-F4E7-4EE9-B677-A44F3B8C9775}" type="presParOf" srcId="{698E4E5B-F0A8-42FA-982B-B293E1B74575}" destId="{49E2F604-CB29-4AF5-A650-EDE0A553EF7E}" srcOrd="4" destOrd="0" presId="urn:microsoft.com/office/officeart/2005/8/layout/arrow2"/>
    <dgm:cxn modelId="{EA3FA34C-AB17-4760-A27C-4C881718B561}" type="presParOf" srcId="{698E4E5B-F0A8-42FA-982B-B293E1B74575}" destId="{625124CA-115D-4AF9-8005-73E75180F6E5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BA2F8-96CE-41EA-B4E5-406D2902DB8B}" type="doc">
      <dgm:prSet loTypeId="urn:microsoft.com/office/officeart/2005/8/layout/cycle2" loCatId="cycle" qsTypeId="urn:microsoft.com/office/officeart/2005/8/quickstyle/3d2" qsCatId="3D" csTypeId="urn:microsoft.com/office/officeart/2005/8/colors/colorful2" csCatId="colorful" phldr="1"/>
      <dgm:spPr/>
    </dgm:pt>
    <dgm:pt modelId="{21509F2F-2096-4B39-9326-5F9678A389DE}">
      <dgm:prSet phldrT="[Текст]"/>
      <dgm:spPr/>
      <dgm:t>
        <a:bodyPr/>
        <a:lstStyle/>
        <a:p>
          <a:r>
            <a:rPr lang="ru-RU" dirty="0" smtClean="0"/>
            <a:t>Родитель и ребенок</a:t>
          </a:r>
          <a:endParaRPr lang="ru-RU" dirty="0"/>
        </a:p>
      </dgm:t>
    </dgm:pt>
    <dgm:pt modelId="{5233541F-0096-4B2A-8F00-61B2F938BB1D}" type="parTrans" cxnId="{04F0ADE8-18D5-4744-99EE-9AE678219DFA}">
      <dgm:prSet/>
      <dgm:spPr/>
      <dgm:t>
        <a:bodyPr/>
        <a:lstStyle/>
        <a:p>
          <a:endParaRPr lang="ru-RU"/>
        </a:p>
      </dgm:t>
    </dgm:pt>
    <dgm:pt modelId="{2209A5C9-827A-451C-91FB-E878E394F3E5}" type="sibTrans" cxnId="{04F0ADE8-18D5-4744-99EE-9AE678219DFA}">
      <dgm:prSet/>
      <dgm:spPr/>
      <dgm:t>
        <a:bodyPr/>
        <a:lstStyle/>
        <a:p>
          <a:endParaRPr lang="ru-RU"/>
        </a:p>
      </dgm:t>
    </dgm:pt>
    <dgm:pt modelId="{5301EFA5-6A80-4B93-8652-E90294ACD30B}">
      <dgm:prSet phldrT="[Текст]"/>
      <dgm:spPr/>
      <dgm:t>
        <a:bodyPr/>
        <a:lstStyle/>
        <a:p>
          <a:r>
            <a:rPr lang="ru-RU" dirty="0" smtClean="0"/>
            <a:t>Ребенок</a:t>
          </a:r>
        </a:p>
        <a:p>
          <a:r>
            <a:rPr lang="ru-RU" dirty="0" smtClean="0"/>
            <a:t>самостоятельно</a:t>
          </a:r>
          <a:endParaRPr lang="ru-RU" dirty="0"/>
        </a:p>
      </dgm:t>
    </dgm:pt>
    <dgm:pt modelId="{F9A99509-3B69-4DAE-A662-7AFE8A20E5A6}" type="parTrans" cxnId="{5C1790D1-7380-49E8-893C-E436B2351117}">
      <dgm:prSet/>
      <dgm:spPr/>
      <dgm:t>
        <a:bodyPr/>
        <a:lstStyle/>
        <a:p>
          <a:endParaRPr lang="ru-RU"/>
        </a:p>
      </dgm:t>
    </dgm:pt>
    <dgm:pt modelId="{EFF03FA6-F1C8-42C6-B1D8-7A7DAEB0098C}" type="sibTrans" cxnId="{5C1790D1-7380-49E8-893C-E436B2351117}">
      <dgm:prSet/>
      <dgm:spPr/>
      <dgm:t>
        <a:bodyPr/>
        <a:lstStyle/>
        <a:p>
          <a:endParaRPr lang="ru-RU"/>
        </a:p>
      </dgm:t>
    </dgm:pt>
    <dgm:pt modelId="{CB3624C5-E570-487A-98CB-7C5202E65EC3}">
      <dgm:prSet phldrT="[Текст]"/>
      <dgm:spPr/>
      <dgm:t>
        <a:bodyPr/>
        <a:lstStyle/>
        <a:p>
          <a:r>
            <a:rPr lang="ru-RU" dirty="0" smtClean="0"/>
            <a:t>Педагог и ребенок</a:t>
          </a:r>
          <a:endParaRPr lang="ru-RU" dirty="0"/>
        </a:p>
      </dgm:t>
    </dgm:pt>
    <dgm:pt modelId="{5E73227C-DEE3-4448-A4B5-B1432F9E24D5}" type="parTrans" cxnId="{E86BBD97-4EB1-4180-94E8-4105CCEBA213}">
      <dgm:prSet/>
      <dgm:spPr/>
      <dgm:t>
        <a:bodyPr/>
        <a:lstStyle/>
        <a:p>
          <a:endParaRPr lang="ru-RU"/>
        </a:p>
      </dgm:t>
    </dgm:pt>
    <dgm:pt modelId="{9B668300-B03B-481B-A023-812A35816215}" type="sibTrans" cxnId="{E86BBD97-4EB1-4180-94E8-4105CCEBA213}">
      <dgm:prSet/>
      <dgm:spPr/>
      <dgm:t>
        <a:bodyPr/>
        <a:lstStyle/>
        <a:p>
          <a:endParaRPr lang="ru-RU"/>
        </a:p>
      </dgm:t>
    </dgm:pt>
    <dgm:pt modelId="{674F556F-CEDE-4628-A902-1797940FDB8B}" type="pres">
      <dgm:prSet presAssocID="{257BA2F8-96CE-41EA-B4E5-406D2902DB8B}" presName="cycle" presStyleCnt="0">
        <dgm:presLayoutVars>
          <dgm:dir/>
          <dgm:resizeHandles val="exact"/>
        </dgm:presLayoutVars>
      </dgm:prSet>
      <dgm:spPr/>
    </dgm:pt>
    <dgm:pt modelId="{441FEC82-DB6C-4429-982A-0522D8DD798F}" type="pres">
      <dgm:prSet presAssocID="{21509F2F-2096-4B39-9326-5F9678A389D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F410A-AE38-477A-9BB2-C95EBBD6B9C3}" type="pres">
      <dgm:prSet presAssocID="{2209A5C9-827A-451C-91FB-E878E394F3E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4221B55-FA93-49EC-9150-CE32E9C956AE}" type="pres">
      <dgm:prSet presAssocID="{2209A5C9-827A-451C-91FB-E878E394F3E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BABCF4D-DA2B-430C-B8C1-A113A0A908F1}" type="pres">
      <dgm:prSet presAssocID="{5301EFA5-6A80-4B93-8652-E90294ACD3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9762-81AA-41E6-8634-9B3283A4C04F}" type="pres">
      <dgm:prSet presAssocID="{EFF03FA6-F1C8-42C6-B1D8-7A7DAEB0098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FD83ECA-3858-4CC5-9604-98BD1EA9E862}" type="pres">
      <dgm:prSet presAssocID="{EFF03FA6-F1C8-42C6-B1D8-7A7DAEB0098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DDA40D1-F513-4BBB-885B-AA807B555725}" type="pres">
      <dgm:prSet presAssocID="{CB3624C5-E570-487A-98CB-7C5202E65E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77044-F917-4064-AB52-F88C43B2EB93}" type="pres">
      <dgm:prSet presAssocID="{9B668300-B03B-481B-A023-812A3581621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27DD3A0-1F93-4788-A907-A89661AD89BD}" type="pres">
      <dgm:prSet presAssocID="{9B668300-B03B-481B-A023-812A35816215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4F0ADE8-18D5-4744-99EE-9AE678219DFA}" srcId="{257BA2F8-96CE-41EA-B4E5-406D2902DB8B}" destId="{21509F2F-2096-4B39-9326-5F9678A389DE}" srcOrd="0" destOrd="0" parTransId="{5233541F-0096-4B2A-8F00-61B2F938BB1D}" sibTransId="{2209A5C9-827A-451C-91FB-E878E394F3E5}"/>
    <dgm:cxn modelId="{2915AA9C-BDF1-4BF2-B82B-8574FF07985D}" type="presOf" srcId="{5301EFA5-6A80-4B93-8652-E90294ACD30B}" destId="{5BABCF4D-DA2B-430C-B8C1-A113A0A908F1}" srcOrd="0" destOrd="0" presId="urn:microsoft.com/office/officeart/2005/8/layout/cycle2"/>
    <dgm:cxn modelId="{2A9E92BB-5C8D-404E-B27A-01AF9013F887}" type="presOf" srcId="{EFF03FA6-F1C8-42C6-B1D8-7A7DAEB0098C}" destId="{3B939762-81AA-41E6-8634-9B3283A4C04F}" srcOrd="0" destOrd="0" presId="urn:microsoft.com/office/officeart/2005/8/layout/cycle2"/>
    <dgm:cxn modelId="{E86BBD97-4EB1-4180-94E8-4105CCEBA213}" srcId="{257BA2F8-96CE-41EA-B4E5-406D2902DB8B}" destId="{CB3624C5-E570-487A-98CB-7C5202E65EC3}" srcOrd="2" destOrd="0" parTransId="{5E73227C-DEE3-4448-A4B5-B1432F9E24D5}" sibTransId="{9B668300-B03B-481B-A023-812A35816215}"/>
    <dgm:cxn modelId="{A9287110-F11B-4600-990E-9625F23A83C3}" type="presOf" srcId="{2209A5C9-827A-451C-91FB-E878E394F3E5}" destId="{74221B55-FA93-49EC-9150-CE32E9C956AE}" srcOrd="1" destOrd="0" presId="urn:microsoft.com/office/officeart/2005/8/layout/cycle2"/>
    <dgm:cxn modelId="{41B54D4C-2FE3-4265-898D-C205319DCEBA}" type="presOf" srcId="{9B668300-B03B-481B-A023-812A35816215}" destId="{D27DD3A0-1F93-4788-A907-A89661AD89BD}" srcOrd="1" destOrd="0" presId="urn:microsoft.com/office/officeart/2005/8/layout/cycle2"/>
    <dgm:cxn modelId="{375AF529-2277-4AB8-A6E3-4164DD4E572A}" type="presOf" srcId="{21509F2F-2096-4B39-9326-5F9678A389DE}" destId="{441FEC82-DB6C-4429-982A-0522D8DD798F}" srcOrd="0" destOrd="0" presId="urn:microsoft.com/office/officeart/2005/8/layout/cycle2"/>
    <dgm:cxn modelId="{DFF44354-7599-4A7F-9060-AA0F94D765A4}" type="presOf" srcId="{257BA2F8-96CE-41EA-B4E5-406D2902DB8B}" destId="{674F556F-CEDE-4628-A902-1797940FDB8B}" srcOrd="0" destOrd="0" presId="urn:microsoft.com/office/officeart/2005/8/layout/cycle2"/>
    <dgm:cxn modelId="{9E0D5CA4-9954-4935-871D-1293715FB1B4}" type="presOf" srcId="{2209A5C9-827A-451C-91FB-E878E394F3E5}" destId="{73BF410A-AE38-477A-9BB2-C95EBBD6B9C3}" srcOrd="0" destOrd="0" presId="urn:microsoft.com/office/officeart/2005/8/layout/cycle2"/>
    <dgm:cxn modelId="{5C1790D1-7380-49E8-893C-E436B2351117}" srcId="{257BA2F8-96CE-41EA-B4E5-406D2902DB8B}" destId="{5301EFA5-6A80-4B93-8652-E90294ACD30B}" srcOrd="1" destOrd="0" parTransId="{F9A99509-3B69-4DAE-A662-7AFE8A20E5A6}" sibTransId="{EFF03FA6-F1C8-42C6-B1D8-7A7DAEB0098C}"/>
    <dgm:cxn modelId="{0E5BA5BF-5DD3-4323-83AD-8D906E1D8145}" type="presOf" srcId="{CB3624C5-E570-487A-98CB-7C5202E65EC3}" destId="{1DDA40D1-F513-4BBB-885B-AA807B555725}" srcOrd="0" destOrd="0" presId="urn:microsoft.com/office/officeart/2005/8/layout/cycle2"/>
    <dgm:cxn modelId="{B2BDB85C-E75D-46DF-AFD8-DEC25B1662E0}" type="presOf" srcId="{9B668300-B03B-481B-A023-812A35816215}" destId="{75A77044-F917-4064-AB52-F88C43B2EB93}" srcOrd="0" destOrd="0" presId="urn:microsoft.com/office/officeart/2005/8/layout/cycle2"/>
    <dgm:cxn modelId="{32E6BC6D-BC5E-4A21-94D8-70147E8B0DC2}" type="presOf" srcId="{EFF03FA6-F1C8-42C6-B1D8-7A7DAEB0098C}" destId="{4FD83ECA-3858-4CC5-9604-98BD1EA9E862}" srcOrd="1" destOrd="0" presId="urn:microsoft.com/office/officeart/2005/8/layout/cycle2"/>
    <dgm:cxn modelId="{D1D7C531-D1F4-4C9D-A8F4-26DE94321C3B}" type="presParOf" srcId="{674F556F-CEDE-4628-A902-1797940FDB8B}" destId="{441FEC82-DB6C-4429-982A-0522D8DD798F}" srcOrd="0" destOrd="0" presId="urn:microsoft.com/office/officeart/2005/8/layout/cycle2"/>
    <dgm:cxn modelId="{92EB55AF-3CC4-4EAD-97DD-F9C05AEFE21B}" type="presParOf" srcId="{674F556F-CEDE-4628-A902-1797940FDB8B}" destId="{73BF410A-AE38-477A-9BB2-C95EBBD6B9C3}" srcOrd="1" destOrd="0" presId="urn:microsoft.com/office/officeart/2005/8/layout/cycle2"/>
    <dgm:cxn modelId="{C6B977B4-FB1E-4354-A7E3-6C6C11CB696C}" type="presParOf" srcId="{73BF410A-AE38-477A-9BB2-C95EBBD6B9C3}" destId="{74221B55-FA93-49EC-9150-CE32E9C956AE}" srcOrd="0" destOrd="0" presId="urn:microsoft.com/office/officeart/2005/8/layout/cycle2"/>
    <dgm:cxn modelId="{46B79114-B1F8-484C-9930-B6698D907148}" type="presParOf" srcId="{674F556F-CEDE-4628-A902-1797940FDB8B}" destId="{5BABCF4D-DA2B-430C-B8C1-A113A0A908F1}" srcOrd="2" destOrd="0" presId="urn:microsoft.com/office/officeart/2005/8/layout/cycle2"/>
    <dgm:cxn modelId="{A1A5939C-2896-4CCB-BEA1-5F1AFF16B9CA}" type="presParOf" srcId="{674F556F-CEDE-4628-A902-1797940FDB8B}" destId="{3B939762-81AA-41E6-8634-9B3283A4C04F}" srcOrd="3" destOrd="0" presId="urn:microsoft.com/office/officeart/2005/8/layout/cycle2"/>
    <dgm:cxn modelId="{9659ECBB-07A1-4EF3-A810-2BF3BCFA195D}" type="presParOf" srcId="{3B939762-81AA-41E6-8634-9B3283A4C04F}" destId="{4FD83ECA-3858-4CC5-9604-98BD1EA9E862}" srcOrd="0" destOrd="0" presId="urn:microsoft.com/office/officeart/2005/8/layout/cycle2"/>
    <dgm:cxn modelId="{9B950FDB-56D5-4DE3-A6F8-EDC16A51CC50}" type="presParOf" srcId="{674F556F-CEDE-4628-A902-1797940FDB8B}" destId="{1DDA40D1-F513-4BBB-885B-AA807B555725}" srcOrd="4" destOrd="0" presId="urn:microsoft.com/office/officeart/2005/8/layout/cycle2"/>
    <dgm:cxn modelId="{9C885214-551E-4621-B899-078BA093FDDB}" type="presParOf" srcId="{674F556F-CEDE-4628-A902-1797940FDB8B}" destId="{75A77044-F917-4064-AB52-F88C43B2EB93}" srcOrd="5" destOrd="0" presId="urn:microsoft.com/office/officeart/2005/8/layout/cycle2"/>
    <dgm:cxn modelId="{44657AAB-495D-4D98-B35B-060B536351B5}" type="presParOf" srcId="{75A77044-F917-4064-AB52-F88C43B2EB93}" destId="{D27DD3A0-1F93-4788-A907-A89661AD89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309E0A-3D87-4590-A517-CBBE6098D7D9}" type="datetimeFigureOut">
              <a:rPr lang="ru-RU"/>
              <a:pPr>
                <a:defRPr/>
              </a:pPr>
              <a:t>09.02.2020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459350-7D7F-46D3-AE0F-CE6FA96A5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5276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B98B2-CB5A-4C72-969B-7D47983CEDE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13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F4C3-2762-4073-BD28-187DC4BAABD5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238A-5E23-48A9-8A81-DD6FDC270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16E22-753D-45AC-9ECF-EC2141F0D620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2AA2-1258-478B-8246-09FB1D4B1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AE302-6855-4416-B65C-B9ECE75C6796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1360-AEC3-4A1C-BAD8-C3D852A71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035F-23BF-454A-8CC2-BDD146BAA6CD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C216-CF80-48E6-A0AE-FB2FA413E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43F0-90AA-4B14-AD6F-1921637CFBA0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749A4-8182-4CA7-B6F2-3DDE02C17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7583-87F4-4F9E-AE85-42D0A484AAD0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68C0-C73D-4069-8F8B-018DA924C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9319-C64E-4D38-B3AC-96263A2DECE2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85DF2-9152-487C-8904-D1FCD3617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480B-83BE-4429-988A-0F4EF4E03D57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5D22-3631-4842-A4D8-85E2E222D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6AAA-94F1-4275-9210-F017FDED89BB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88BE-1B8D-4495-8DE1-5E1B1412F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61923-60CB-4637-BDC6-2B2A799A2960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B8C7-9DA9-415C-AC4A-A0F6955C9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8332-2BF6-4EA8-8F20-C0B600BBD70D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9734-4780-44A0-BE18-8DB8B1501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850F1-9208-433D-BC3F-9887EF4CDF39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7A5D-6FBC-4DEE-BF69-6F883D772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5800-8036-4129-B712-C8B79D12988F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B07C1-58CF-4B2C-817E-17B30C3DE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CFCD-9B1B-42DC-BD31-8219C7EC6293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C5423-9DC1-4E73-BDB5-FB8D20B59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A842-8016-4D4E-B432-1F87F835E01C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14402-37E1-45CE-8B9C-CE323CFCC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AC81-A40F-4F67-BBC5-4DAEC10EFB2F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1376-F378-426F-AEA6-A4EFD9396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BB99-BA90-4DB3-A408-07141917D7AB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8B83E-5730-4154-B8B6-FE5DCA680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9C86-001E-420A-AC66-6122D9359C2D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DF7F-32AA-4050-9842-8F0BDCC32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46D2-06D7-4B8B-83EF-6DA1C1DD0C94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9FA6-F03D-4D20-AF7A-319257763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BFEC-4A8F-485E-B037-3F5A9AFCF50E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5112-7E27-42B6-8DE0-D8881F173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22E8-D91E-4B15-9D22-A2B6E0C57FA9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EDD8A-E442-4BBF-BB9B-869DA326E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22C7B-01CE-463D-BF37-6348E648A6E8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42601-1609-4067-9E9D-AD53109DD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6599-FDE0-44E0-8EA7-E1DE88289D19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12FC-5476-4AC6-B5AD-9D3CD5D2C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37F666E-38F7-4238-BB19-92DEBD0E8363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EC082C-3B5E-4C08-8307-834D159D1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B9ED-4E5B-499F-8883-A95AA922DB22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36FE-1C7F-4F45-93E5-DBD3BF04F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EE78-CB8B-4E69-AFE3-68C712D0D3FB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C29F-4786-456B-B548-1316DD082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2CB7-6389-41F2-A5B7-576AC279FC69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B9BE-FC4C-4A92-9695-FE96D90F1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71D7-C8E7-4EA0-8AC0-EFF715468302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ECAA-9E6D-42CF-984C-8CF71966C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C66D-03B2-45FD-A7F6-AF57005BD138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276D-2AC2-4A15-8632-4495BF7FC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666DD-1A40-4BB4-9906-60508721BE47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5F5A2-2FC2-4431-B600-C1502603D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17F0-2504-40EE-83C4-E280D68184B4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D122-EE46-4E06-8F2F-FCAEE119B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24C1-D6A8-4612-9F2C-84B91AEBEB76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6EDC-D3E8-4603-B563-8CD76DA02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490E-C7E6-45A5-8530-EC0E49009885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B94D3-9340-4DE6-86DD-8D36E7C5C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C3D48B-BE8A-4A1C-9822-37BCE05148DF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673EC6-0006-4923-A136-11F7EF4B9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6" r:id="rId2"/>
    <p:sldLayoutId id="2147484035" r:id="rId3"/>
    <p:sldLayoutId id="2147484034" r:id="rId4"/>
    <p:sldLayoutId id="2147484033" r:id="rId5"/>
    <p:sldLayoutId id="2147484032" r:id="rId6"/>
    <p:sldLayoutId id="2147484031" r:id="rId7"/>
    <p:sldLayoutId id="2147484030" r:id="rId8"/>
    <p:sldLayoutId id="2147484029" r:id="rId9"/>
    <p:sldLayoutId id="2147484028" r:id="rId10"/>
    <p:sldLayoutId id="2147484027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7D81D3-06C1-4073-9C10-E58D3FCA033F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1383A-83B1-42EE-B337-1907D781A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7" r:id="rId2"/>
    <p:sldLayoutId id="2147484046" r:id="rId3"/>
    <p:sldLayoutId id="2147484045" r:id="rId4"/>
    <p:sldLayoutId id="2147484044" r:id="rId5"/>
    <p:sldLayoutId id="2147484043" r:id="rId6"/>
    <p:sldLayoutId id="2147484042" r:id="rId7"/>
    <p:sldLayoutId id="2147484041" r:id="rId8"/>
    <p:sldLayoutId id="2147484040" r:id="rId9"/>
    <p:sldLayoutId id="2147484039" r:id="rId10"/>
    <p:sldLayoutId id="2147484038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60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A31034-4D18-49E4-9936-90540C2E6D7F}" type="datetime1">
              <a:rPr lang="en-US"/>
              <a:pPr>
                <a:defRPr/>
              </a:pPr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E50CE8-6CD1-4E39-8042-67172DF8F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3" r:id="rId2"/>
    <p:sldLayoutId id="2147484055" r:id="rId3"/>
    <p:sldLayoutId id="2147484052" r:id="rId4"/>
    <p:sldLayoutId id="2147484051" r:id="rId5"/>
    <p:sldLayoutId id="2147484050" r:id="rId6"/>
    <p:sldLayoutId id="2147484056" r:id="rId7"/>
    <p:sldLayoutId id="2147484057" r:id="rId8"/>
    <p:sldLayoutId id="2147484058" r:id="rId9"/>
    <p:sldLayoutId id="2147484049" r:id="rId10"/>
    <p:sldLayoutId id="2147484059" r:id="rId11"/>
  </p:sldLayoutIdLst>
  <p:hf sldNum="0"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774">
              <a:srgbClr val="629010"/>
            </a:gs>
            <a:gs pos="61766">
              <a:srgbClr val="76A51E"/>
            </a:gs>
            <a:gs pos="34418">
              <a:srgbClr val="94C633"/>
            </a:gs>
            <a:gs pos="19630">
              <a:srgbClr val="A4D83F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3513" y="4044950"/>
            <a:ext cx="19142076" cy="28559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138" y="4456113"/>
            <a:ext cx="10058400" cy="1143000"/>
          </a:xfrm>
        </p:spPr>
        <p:txBody>
          <a:bodyPr rtlCol="0"/>
          <a:lstStyle/>
          <a:p>
            <a:pPr fontAlgn="auto">
              <a:defRPr/>
            </a:pPr>
            <a:endParaRPr lang="ru-RU"/>
          </a:p>
        </p:txBody>
      </p:sp>
      <p:pic>
        <p:nvPicPr>
          <p:cNvPr id="38916" name="Picture 2" descr="http://1.bp.blogspot.com/_XuTQI-8Rm2M/S_O-dfIiqfI/AAAAAAAACCM/CSCbWl1QIVQ/s1600/%D0%BA%D0%BE%D1%80%D0%B0%D0%B1%D0%BB%D0%B8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Прямоугольник 3"/>
          <p:cNvSpPr>
            <a:spLocks noChangeArrowheads="1"/>
          </p:cNvSpPr>
          <p:nvPr/>
        </p:nvSpPr>
        <p:spPr bwMode="auto">
          <a:xfrm>
            <a:off x="3780692" y="0"/>
            <a:ext cx="795410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   Использование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инновационных  технологий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в  </a:t>
            </a: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коррекционно-развивающей работе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 старшего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0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«ЦРР-детский сад № 115»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Звягинцева Елена Анатольевна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Создание     </a:t>
            </a:r>
            <a:r>
              <a:rPr lang="ru-RU" b="1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Лэпбука</a:t>
            </a:r>
            <a:r>
              <a:rPr lang="ru-RU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72353" y="1129553"/>
          <a:ext cx="9681883" cy="427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 flipV="1">
            <a:off x="1548085" y="3901087"/>
            <a:ext cx="455525" cy="449781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5302" name="Picture 2" descr="H:\DCIM\100D3200\DSC_0812.JPG"/>
          <p:cNvPicPr>
            <a:picLocks noChangeAspect="1" noChangeArrowheads="1"/>
          </p:cNvPicPr>
          <p:nvPr/>
        </p:nvPicPr>
        <p:blipFill>
          <a:blip r:embed="rId7" cstate="print"/>
          <a:srcRect l="4514" t="2872" r="4819" b="5742"/>
          <a:stretch>
            <a:fillRect/>
          </a:stretch>
        </p:blipFill>
        <p:spPr bwMode="auto">
          <a:xfrm rot="16200000">
            <a:off x="7884191" y="1716774"/>
            <a:ext cx="4415658" cy="329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86603"/>
            <a:ext cx="9403080" cy="85639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Модель     взаимодействия</a:t>
            </a:r>
            <a:endParaRPr lang="ru-RU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</p:nvPr>
        </p:nvGraphicFramePr>
        <p:xfrm>
          <a:off x="1096963" y="1219200"/>
          <a:ext cx="10058400" cy="464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7347" name="Picture 6" descr="http://xn--3-7sblbduo6ci.xn--p1ai/wp-content/uploads/2016/03/Ship-3_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382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41FEC82-DB6C-4429-982A-0522D8DD7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graphicEl>
                                              <a:dgm id="{441FEC82-DB6C-4429-982A-0522D8DD7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graphicEl>
                                              <a:dgm id="{441FEC82-DB6C-4429-982A-0522D8DD7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graphicEl>
                                              <a:dgm id="{441FEC82-DB6C-4429-982A-0522D8DD7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graphicEl>
                                              <a:dgm id="{441FEC82-DB6C-4429-982A-0522D8DD7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3BF410A-AE38-477A-9BB2-C95EBBD6B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graphicEl>
                                              <a:dgm id="{73BF410A-AE38-477A-9BB2-C95EBBD6B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graphicEl>
                                              <a:dgm id="{73BF410A-AE38-477A-9BB2-C95EBBD6B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graphicEl>
                                              <a:dgm id="{73BF410A-AE38-477A-9BB2-C95EBBD6B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graphicEl>
                                              <a:dgm id="{73BF410A-AE38-477A-9BB2-C95EBBD6B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BABCF4D-DA2B-430C-B8C1-A113A0A90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graphicEl>
                                              <a:dgm id="{5BABCF4D-DA2B-430C-B8C1-A113A0A90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5BABCF4D-DA2B-430C-B8C1-A113A0A90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graphicEl>
                                              <a:dgm id="{5BABCF4D-DA2B-430C-B8C1-A113A0A90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graphicEl>
                                              <a:dgm id="{5BABCF4D-DA2B-430C-B8C1-A113A0A90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B939762-81AA-41E6-8634-9B3283A4C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graphicEl>
                                              <a:dgm id="{3B939762-81AA-41E6-8634-9B3283A4C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graphicEl>
                                              <a:dgm id="{3B939762-81AA-41E6-8634-9B3283A4C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graphicEl>
                                              <a:dgm id="{3B939762-81AA-41E6-8634-9B3283A4C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graphicEl>
                                              <a:dgm id="{3B939762-81AA-41E6-8634-9B3283A4C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DDA40D1-F513-4BBB-885B-AA807B555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graphicEl>
                                              <a:dgm id="{1DDA40D1-F513-4BBB-885B-AA807B555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graphicEl>
                                              <a:dgm id="{1DDA40D1-F513-4BBB-885B-AA807B555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graphicEl>
                                              <a:dgm id="{1DDA40D1-F513-4BBB-885B-AA807B555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graphicEl>
                                              <a:dgm id="{1DDA40D1-F513-4BBB-885B-AA807B555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A77044-F917-4064-AB52-F88C43B2E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graphicEl>
                                              <a:dgm id="{75A77044-F917-4064-AB52-F88C43B2E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graphicEl>
                                              <a:dgm id="{75A77044-F917-4064-AB52-F88C43B2E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graphicEl>
                                              <a:dgm id="{75A77044-F917-4064-AB52-F88C43B2E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graphicEl>
                                              <a:dgm id="{75A77044-F917-4064-AB52-F88C43B2E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69373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 Времена года»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7108" name="Picture 6" descr="http://xn--3-7sblbduo6ci.xn--p1ai/wp-content/uploads/2016/03/Ship-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maam.ru/upload/blogs/detsad-737592-14879493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69" b="6309"/>
          <a:stretch/>
        </p:blipFill>
        <p:spPr bwMode="auto">
          <a:xfrm>
            <a:off x="399245" y="1275008"/>
            <a:ext cx="11075831" cy="5061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260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 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Шипелочки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гостях»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218238" y="1846263"/>
            <a:ext cx="5707062" cy="4618037"/>
          </a:xfrm>
        </p:spPr>
        <p:txBody>
          <a:bodyPr rtlCol="0">
            <a:normAutofit fontScale="25000" lnSpcReduction="20000"/>
          </a:bodyPr>
          <a:lstStyle/>
          <a:p>
            <a:pPr marL="91440" indent="-91440" fontAlgn="auto">
              <a:defRPr/>
            </a:pPr>
            <a:r>
              <a:rPr lang="ru-RU" sz="9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Автоматизация звука  </a:t>
            </a:r>
            <a:r>
              <a:rPr lang="ru-RU" sz="9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слогах, словах, словосочетаниях, в предложениях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звукового </a:t>
            </a:r>
            <a:r>
              <a:rPr lang="ru-RU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и </a:t>
            </a:r>
            <a:r>
              <a:rPr 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просодической </a:t>
            </a:r>
            <a:r>
              <a:rPr lang="ru-RU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речи, </a:t>
            </a:r>
            <a:r>
              <a:rPr 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грамматики</a:t>
            </a:r>
            <a:endParaRPr lang="ru-RU" sz="9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Обогащение </a:t>
            </a:r>
            <a:r>
              <a:rPr lang="ru-RU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словарного </a:t>
            </a:r>
            <a:r>
              <a:rPr 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запаса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зрительного восприятия, памяти, внимания, мелкой моторики.</a:t>
            </a:r>
          </a:p>
          <a:p>
            <a:pPr marL="91440" indent="-91440" fontAlgn="auto">
              <a:defRPr/>
            </a:pPr>
            <a:endParaRPr lang="ru-RU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ru-RU" sz="7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ru-RU" sz="7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155" name="Picture 6" descr="http://xn--3-7sblbduo6ci.xn--p1ai/wp-content/uploads/2016/03/Ship-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 descr="H:\DCIM\100D3200\DSC_0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841500"/>
            <a:ext cx="49752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Содержимое 7"/>
          <p:cNvSpPr>
            <a:spLocks noGrp="1"/>
          </p:cNvSpPr>
          <p:nvPr>
            <p:ph sz="half" idx="1"/>
          </p:nvPr>
        </p:nvSpPr>
        <p:spPr>
          <a:xfrm>
            <a:off x="1096963" y="1846263"/>
            <a:ext cx="4938712" cy="4022725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605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 Во саду ли  во огороде»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02" name="Содержимое 6"/>
          <p:cNvSpPr>
            <a:spLocks noGrp="1"/>
          </p:cNvSpPr>
          <p:nvPr>
            <p:ph sz="half" idx="2"/>
          </p:nvPr>
        </p:nvSpPr>
        <p:spPr>
          <a:xfrm>
            <a:off x="6218238" y="1846263"/>
            <a:ext cx="4937125" cy="4022725"/>
          </a:xfrm>
        </p:spPr>
        <p:txBody>
          <a:bodyPr/>
          <a:lstStyle/>
          <a:p>
            <a:r>
              <a:rPr lang="ru-RU" smtClean="0"/>
              <a:t>Задачи:</a:t>
            </a:r>
          </a:p>
          <a:p>
            <a:r>
              <a:rPr lang="ru-RU" smtClean="0"/>
              <a:t>- развитие  лексико-грамматического строя речи</a:t>
            </a:r>
          </a:p>
          <a:p>
            <a:r>
              <a:rPr lang="ru-RU" smtClean="0"/>
              <a:t>-развитие речи по теме «Овощи», «Фрукты», «Ягоды»</a:t>
            </a:r>
          </a:p>
        </p:txBody>
      </p:sp>
      <p:pic>
        <p:nvPicPr>
          <p:cNvPr id="51203" name="Picture 6" descr="http://xn--3-7sblbduo6ci.xn--p1ai/wp-content/uploads/2016/03/Ship-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 descr="H:\DCIM\100D3200\DSC_08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1156294">
            <a:off x="1096963" y="1720850"/>
            <a:ext cx="4938712" cy="3778250"/>
          </a:xfrm>
        </p:spPr>
      </p:pic>
      <p:pic>
        <p:nvPicPr>
          <p:cNvPr id="51205" name="Picture 3" descr="H:\DCIM\100D3200\DSC_0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8376">
            <a:off x="6102350" y="1841500"/>
            <a:ext cx="554037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3537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 Этот трудный звук РРРРР»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218238" y="1846263"/>
            <a:ext cx="4937125" cy="4022725"/>
          </a:xfrm>
        </p:spPr>
        <p:txBody>
          <a:bodyPr rtlCol="0">
            <a:normAutofit fontScale="92500" lnSpcReduction="10000"/>
          </a:bodyPr>
          <a:lstStyle/>
          <a:p>
            <a:pPr marL="91440" indent="-91440" fontAlgn="auto">
              <a:defRPr/>
            </a:pPr>
            <a:r>
              <a:rPr lang="ru-RU" sz="2600" b="1" dirty="0" smtClean="0">
                <a:solidFill>
                  <a:srgbClr val="0070C0"/>
                </a:solidFill>
              </a:rPr>
              <a:t>Задачи: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звука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слогах, словах, словосочетаниях, в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предложениях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звукового анализа и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просодической стороны речи,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грамматики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словарного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запаса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зрительного восприятия, памяти, внимания, мелкой моторики.</a:t>
            </a:r>
          </a:p>
          <a:p>
            <a:pPr marL="91440" indent="-91440" fontAlgn="auto"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2227" name="Picture 6" descr="http://xn--3-7sblbduo6ci.xn--p1ai/wp-content/uploads/2016/03/Ship-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2" descr="H:\DCIM\100D3200\DSC_08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96963" y="1627188"/>
            <a:ext cx="4938712" cy="387191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 Мы учили алфавит»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Содержимое 9"/>
          <p:cNvSpPr>
            <a:spLocks noGrp="1"/>
          </p:cNvSpPr>
          <p:nvPr>
            <p:ph sz="half" idx="2"/>
          </p:nvPr>
        </p:nvSpPr>
        <p:spPr>
          <a:xfrm>
            <a:off x="6218238" y="1846263"/>
            <a:ext cx="4937125" cy="4022725"/>
          </a:xfrm>
        </p:spPr>
        <p:txBody>
          <a:bodyPr/>
          <a:lstStyle/>
          <a:p>
            <a:r>
              <a:rPr lang="ru-RU" smtClean="0"/>
              <a:t>Задачи:</a:t>
            </a:r>
          </a:p>
        </p:txBody>
      </p:sp>
      <p:pic>
        <p:nvPicPr>
          <p:cNvPr id="50179" name="Picture 6" descr="http://xn--3-7sblbduo6ci.xn--p1ai/wp-content/uploads/2016/03/Ship-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Содержимое 5" descr="http://www.maam.ru/upload/blogs/detsad-389094-145358497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96963" y="1720850"/>
            <a:ext cx="4938712" cy="3767138"/>
          </a:xfrm>
        </p:spPr>
      </p:pic>
      <p:pic>
        <p:nvPicPr>
          <p:cNvPr id="50181" name="Рисунок 6" descr="http://www.maam.ru/upload/blogs/detsad-82529-1459352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7263" y="1727200"/>
            <a:ext cx="5516562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Образовательные возможности </a:t>
            </a:r>
            <a:r>
              <a:rPr lang="ru-RU" sz="4000" b="1" dirty="0" err="1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4000" b="1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для ребёнка</a:t>
            </a:r>
            <a:r>
              <a:rPr lang="ru-RU" sz="400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1D6295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Ребёнок сам видит результат своей работы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Формируется процесс осмысления собственных речевых навыков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Возникает стремление исправить увиденную ошибку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Исчезает негативизм по поводу многократного повторения речевого материала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Получает возможность экспериментировать, моделировать, сравнивать, классифицировать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ребёнка повышается эмоциональный тонус, что помогает быстрее перевести изучаемый материал в долговременную память</a:t>
            </a: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Незаметно переходит от игровой деятельности к учебной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endParaRPr lang="ru-RU" dirty="0" smtClean="0"/>
          </a:p>
        </p:txBody>
      </p:sp>
      <p:pic>
        <p:nvPicPr>
          <p:cNvPr id="53251" name="Picture 6" descr="http://xn--3-7sblbduo6ci.xn--p1ai/wp-content/uploads/2016/03/Ship-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8"/>
            <a:ext cx="9334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  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для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игровой формы обучения  </a:t>
            </a:r>
            <a:endParaRPr lang="ru-RU" sz="240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Системный и деятельностный подход к коррекции речи</a:t>
            </a: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ctr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Дифференцированный подход </a:t>
            </a:r>
          </a:p>
          <a:p>
            <a:pPr marL="0" indent="0" algn="ctr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 и образовательный маршрут </a:t>
            </a: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ctr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Эффективная и гибкая система поощрения </a:t>
            </a:r>
          </a:p>
          <a:p>
            <a:pPr marL="0" indent="0"/>
            <a:endParaRPr lang="ru-RU" smtClean="0"/>
          </a:p>
        </p:txBody>
      </p:sp>
      <p:pic>
        <p:nvPicPr>
          <p:cNvPr id="54275" name="Picture 6" descr="http://xn--3-7sblbduo6ci.xn--p1ai/wp-content/uploads/2016/03/Ship-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8"/>
            <a:ext cx="9334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236663" y="565150"/>
            <a:ext cx="10475912" cy="5303838"/>
          </a:xfrm>
        </p:spPr>
        <p:txBody>
          <a:bodyPr>
            <a:noAutofit/>
          </a:bodyPr>
          <a:lstStyle/>
          <a:p>
            <a:pPr marL="0" indent="0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лэпбуком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помогает:</a:t>
            </a: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Уточнить имеющийся словарь</a:t>
            </a: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Активизировать и обогатить словарь через обучение различным способам словообразования</a:t>
            </a: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Формировать и расширять «семантические поля» значений слов </a:t>
            </a: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валентности слов</a:t>
            </a: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функцию словоизменения</a:t>
            </a: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Формировать психологическую  базу речи</a:t>
            </a:r>
          </a:p>
        </p:txBody>
      </p:sp>
      <p:pic>
        <p:nvPicPr>
          <p:cNvPr id="56322" name="Picture 6" descr="http://xn--3-7sblbduo6ci.xn--p1ai/wp-content/uploads/2016/03/Ship-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8"/>
            <a:ext cx="9334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idx="4294967295"/>
          </p:nvPr>
        </p:nvSpPr>
        <p:spPr>
          <a:xfrm>
            <a:off x="933450" y="762000"/>
            <a:ext cx="10763250" cy="51069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последние годы в системе  дошкольного образования происходят значительные преобразования, вызванные изменением  научной, методической и материальной базы обучения и воспитания детей дошкольного возраста. Одним  из важных условий обновления  является использование  новых инновационных технологий ( ИТ)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использования инновационных технологий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обусловлена социальной потребностью в повышении качества обучения, воспитания детей дошкольного возраста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40962" name="Picture 6" descr="http://xn--3-7sblbduo6ci.xn--p1ai/wp-content/uploads/2016/03/Ship-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8"/>
            <a:ext cx="9334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844550" y="1828800"/>
            <a:ext cx="10515600" cy="5257800"/>
          </a:xfrm>
        </p:spPr>
        <p:txBody>
          <a:bodyPr/>
          <a:lstStyle/>
          <a:p>
            <a:pPr marL="0" indent="0" algn="ctr">
              <a:buFont typeface="Calibri" pitchFamily="34" charset="0"/>
              <a:buNone/>
            </a:pPr>
            <a:endParaRPr lang="ru-RU" sz="8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Picture 4" descr="http://file.mobilmusic.ru/ee/2c/cb/11591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88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61068" y="3244850"/>
            <a:ext cx="88698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6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668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К числу современных образовательных технологий можно отнести</a:t>
            </a:r>
            <a:r>
              <a:rPr lang="ru-RU" sz="400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4000" smtClean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solidFill>
                <a:srgbClr val="1D6295"/>
              </a:solidFill>
            </a:endParaRPr>
          </a:p>
        </p:txBody>
      </p:sp>
      <p:sp>
        <p:nvSpPr>
          <p:cNvPr id="43010" name="Объект 8"/>
          <p:cNvSpPr>
            <a:spLocks noGrp="1"/>
          </p:cNvSpPr>
          <p:nvPr>
            <p:ph idx="1"/>
          </p:nvPr>
        </p:nvSpPr>
        <p:spPr>
          <a:xfrm>
            <a:off x="279400" y="1587500"/>
            <a:ext cx="11684000" cy="428148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1.Здоровьесберегающие технологии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2.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Личностно-ориентированные технологии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3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.Игровая технология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4.Инновационно-развивающие  технологии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5.Информационно-коммуникационные технологии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6.Технология исследовательской деятельности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7.Технологии проектной деятельности и др.</a:t>
            </a:r>
          </a:p>
          <a:p>
            <a:pPr marL="0" indent="0" algn="just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pic>
        <p:nvPicPr>
          <p:cNvPr id="43011" name="Picture 6" descr="http://xn--3-7sblbduo6ci.xn--p1ai/wp-content/uploads/2016/03/Ship-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8"/>
            <a:ext cx="9334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117600" y="330200"/>
            <a:ext cx="10706100" cy="5538788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Мир, в котором развивается современный  ребёнок,  коренным образом отличается от мира,   в котором выросли его родители. Это предъявляет качественно новые требования к дошкольному воспитанию как первому звену непрерывного образования: образования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использованием современных информационных, инновационных  технологий (компьютер, интерактивная доска, планшет и др.)</a:t>
            </a:r>
            <a:endParaRPr lang="ru-RU" sz="2200" b="1" dirty="0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>
              <a:lnSpc>
                <a:spcPct val="70000"/>
              </a:lnSpc>
              <a:buFont typeface="Calibri" pitchFamily="34" charset="0"/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 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                                                                   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«Тебе скажут — ты забудешь </a:t>
            </a:r>
          </a:p>
          <a:p>
            <a:pPr>
              <a:lnSpc>
                <a:spcPct val="7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Тебе покажут — ты запомнишь</a:t>
            </a:r>
          </a:p>
          <a:p>
            <a:pPr>
              <a:lnSpc>
                <a:spcPct val="70000"/>
              </a:lnSpc>
            </a:pPr>
            <a:r>
              <a:rPr lang="ru-RU" sz="2200" b="1" dirty="0" smtClean="0">
                <a:solidFill>
                  <a:srgbClr val="1F442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сделаешь — ты поймёшь»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утверждение лишний раз убеждает нас в необходимости использования инновационных методов и приемов  в коррекционно-развивающей работе с детьми с ограниченными возможностями здоровья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986" name="Picture 6" descr="http://xn--3-7sblbduo6ci.xn--p1ai/wp-content/uploads/2016/03/Ship-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8"/>
            <a:ext cx="9334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:\DCIM\100D3200\DSC_0816.JPG"/>
          <p:cNvPicPr>
            <a:picLocks noChangeAspect="1" noChangeArrowheads="1"/>
          </p:cNvPicPr>
          <p:nvPr/>
        </p:nvPicPr>
        <p:blipFill>
          <a:blip r:embed="rId2" cstate="print"/>
          <a:srcRect t="7660"/>
          <a:stretch>
            <a:fillRect/>
          </a:stretch>
        </p:blipFill>
        <p:spPr bwMode="auto">
          <a:xfrm>
            <a:off x="837127" y="685799"/>
            <a:ext cx="10045521" cy="517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2" descr="http://www.maam.ru/upload/blogs/detsad-1070199-1490977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1" t="2523" r="440" b="9278"/>
          <a:stretch/>
        </p:blipFill>
        <p:spPr bwMode="auto">
          <a:xfrm>
            <a:off x="756138" y="738553"/>
            <a:ext cx="10339754" cy="4765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66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5801" y="3610617"/>
            <a:ext cx="10058400" cy="1806126"/>
          </a:xfrm>
          <a:prstGeom prst="round1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ww.maam.ru/upload/blogs/detsad-82529-1459352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84" y="2578962"/>
            <a:ext cx="5680013" cy="3687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am.ru/upload/blogs/detsad-389094-14535842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15"/>
          <a:stretch/>
        </p:blipFill>
        <p:spPr bwMode="auto">
          <a:xfrm>
            <a:off x="287835" y="121024"/>
            <a:ext cx="5930085" cy="3644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65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4"/>
          <p:cNvSpPr>
            <a:spLocks noGrp="1"/>
          </p:cNvSpPr>
          <p:nvPr>
            <p:ph idx="4294967295"/>
          </p:nvPr>
        </p:nvSpPr>
        <p:spPr>
          <a:xfrm>
            <a:off x="393700" y="558800"/>
            <a:ext cx="11627971" cy="531018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 интерактивная папка, самодельная бумажная книжка с кармашками, дверками, окошками, подвижными деталями, которые ребенок может доставать, перекладывать, складывать по своему усмотрению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  </a:t>
            </a: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Информативен</a:t>
            </a: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Полифункционален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Пригоден к использованию одновременно группой детей</a:t>
            </a: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Обладает дидактическими свойствами </a:t>
            </a: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Является средством художественно-эстетического развития ребенка</a:t>
            </a: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Вариативен</a:t>
            </a:r>
          </a:p>
          <a:p>
            <a:pPr marL="0" indent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Доступен   по структуре  и  содержанию  для  детей  дошкольного возраста</a:t>
            </a:r>
          </a:p>
        </p:txBody>
      </p:sp>
      <p:pic>
        <p:nvPicPr>
          <p:cNvPr id="46082" name="Picture 6" descr="http://xn--3-7sblbduo6ci.xn--p1ai/wp-content/uploads/2016/03/Ship-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91"/>
            <a:ext cx="12192000" cy="6886491"/>
          </a:xfrm>
        </p:spPr>
      </p:pic>
    </p:spTree>
    <p:extLst>
      <p:ext uri="{BB962C8B-B14F-4D97-AF65-F5344CB8AC3E}">
        <p14:creationId xmlns="" xmlns:p14="http://schemas.microsoft.com/office/powerpoint/2010/main" val="39277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589</Words>
  <Application>Microsoft Office PowerPoint</Application>
  <PresentationFormat>Произвольный</PresentationFormat>
  <Paragraphs>99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HDOfficeLightV0</vt:lpstr>
      <vt:lpstr>1_HDOfficeLightV0</vt:lpstr>
      <vt:lpstr>Ретро</vt:lpstr>
      <vt:lpstr>Слайд 1</vt:lpstr>
      <vt:lpstr>Слайд 2</vt:lpstr>
      <vt:lpstr>К числу современных образовательных технологий можно отнести:  </vt:lpstr>
      <vt:lpstr>Слайд 4</vt:lpstr>
      <vt:lpstr>Слайд 5</vt:lpstr>
      <vt:lpstr>Слайд 6</vt:lpstr>
      <vt:lpstr>Слайд 7</vt:lpstr>
      <vt:lpstr>Слайд 8</vt:lpstr>
      <vt:lpstr>Слайд 9</vt:lpstr>
      <vt:lpstr>Создание     Лэпбука </vt:lpstr>
      <vt:lpstr>Модель     взаимодействия</vt:lpstr>
      <vt:lpstr>Лэпбук « Времена года» </vt:lpstr>
      <vt:lpstr>Лэпбук « У Шипелочки в гостях»</vt:lpstr>
      <vt:lpstr>Лэпбук « Во саду ли  во огороде»</vt:lpstr>
      <vt:lpstr>Лэпбук « Этот трудный звук РРРРР»</vt:lpstr>
      <vt:lpstr>Лэпбук « Мы учили алфавит»</vt:lpstr>
      <vt:lpstr>Образовательные возможности лэпбука  для ребёнка </vt:lpstr>
      <vt:lpstr>Образовательные возможности    лэпбука   для педагога  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56</cp:revision>
  <dcterms:created xsi:type="dcterms:W3CDTF">2016-10-28T21:15:11Z</dcterms:created>
  <dcterms:modified xsi:type="dcterms:W3CDTF">2020-02-09T16:31:39Z</dcterms:modified>
</cp:coreProperties>
</file>