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65" r:id="rId6"/>
    <p:sldId id="266" r:id="rId7"/>
    <p:sldId id="267" r:id="rId8"/>
    <p:sldId id="279" r:id="rId9"/>
    <p:sldId id="271" r:id="rId10"/>
    <p:sldId id="272" r:id="rId11"/>
    <p:sldId id="278" r:id="rId12"/>
    <p:sldId id="275" r:id="rId13"/>
    <p:sldId id="277" r:id="rId14"/>
    <p:sldId id="280" r:id="rId15"/>
    <p:sldId id="28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BA87-9FB9-41F3-B2AA-DC74F237AA09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8C71-D507-4847-9C38-95CFA573D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BA87-9FB9-41F3-B2AA-DC74F237AA09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8C71-D507-4847-9C38-95CFA573D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BA87-9FB9-41F3-B2AA-DC74F237AA09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8C71-D507-4847-9C38-95CFA573D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BA87-9FB9-41F3-B2AA-DC74F237AA09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8C71-D507-4847-9C38-95CFA573D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BA87-9FB9-41F3-B2AA-DC74F237AA09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8C71-D507-4847-9C38-95CFA573D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BA87-9FB9-41F3-B2AA-DC74F237AA09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8C71-D507-4847-9C38-95CFA573D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BA87-9FB9-41F3-B2AA-DC74F237AA09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8C71-D507-4847-9C38-95CFA573D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BA87-9FB9-41F3-B2AA-DC74F237AA09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8C71-D507-4847-9C38-95CFA573D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BA87-9FB9-41F3-B2AA-DC74F237AA09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8C71-D507-4847-9C38-95CFA573D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BA87-9FB9-41F3-B2AA-DC74F237AA09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8C71-D507-4847-9C38-95CFA573D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BA87-9FB9-41F3-B2AA-DC74F237AA09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8C71-D507-4847-9C38-95CFA573D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FBA87-9FB9-41F3-B2AA-DC74F237AA09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28C71-D507-4847-9C38-95CFA573D4A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333980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ШИРОКА  СТРАНА  МОЯ  РОССИЯ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507288" cy="6408712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32772" name="Picture 4" descr="Продукция - Провиант, бистро-пекар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4270" y="591260"/>
            <a:ext cx="2999637" cy="2477700"/>
          </a:xfrm>
          <a:prstGeom prst="rect">
            <a:avLst/>
          </a:prstGeom>
          <a:noFill/>
        </p:spPr>
      </p:pic>
      <p:pic>
        <p:nvPicPr>
          <p:cNvPr id="9" name="Рисунок 8" descr="C:\Users\Лена\AppData\Local\Microsoft\Windows\Temporary Internet Files\Content.Word\xpstyle_walls_eX (25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50" y="4581128"/>
            <a:ext cx="2210502" cy="163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Молочные продукт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946" y="4581128"/>
            <a:ext cx="2810066" cy="1440159"/>
          </a:xfrm>
          <a:prstGeom prst="rect">
            <a:avLst/>
          </a:prstGeom>
          <a:noFill/>
        </p:spPr>
      </p:pic>
      <p:pic>
        <p:nvPicPr>
          <p:cNvPr id="32776" name="Picture 8" descr="http://im0-tub-ru.yandex.net/i?id=4873496ce7a6810ade9bdbaf4364facc-103-144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3489" y="3939132"/>
            <a:ext cx="2857500" cy="1362075"/>
          </a:xfrm>
          <a:prstGeom prst="rect">
            <a:avLst/>
          </a:prstGeom>
          <a:noFill/>
        </p:spPr>
      </p:pic>
      <p:pic>
        <p:nvPicPr>
          <p:cNvPr id="32780" name="Picture 12" descr="Как сварить молочную пшенную кашу?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6595" y="1124744"/>
            <a:ext cx="2359149" cy="1572766"/>
          </a:xfrm>
          <a:prstGeom prst="rect">
            <a:avLst/>
          </a:prstGeom>
          <a:noFill/>
        </p:spPr>
      </p:pic>
      <p:pic>
        <p:nvPicPr>
          <p:cNvPr id="12" name="Picture 2" descr="http://im1-tub-ru.yandex.net/i?id=e0b4c26aec5a2b009d0e20e3581ec022-16-144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049" y="939019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nstantia" pitchFamily="18" charset="0"/>
              </a:rPr>
              <a:t>Чем богаты реки и озера</a:t>
            </a: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?</a:t>
            </a:r>
            <a:endParaRPr lang="ru-RU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2050" name="Picture 2" descr="http://dagpravda.ru/upload/materials/full_ribakop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35964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8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Constantia" pitchFamily="18" charset="0"/>
              </a:rPr>
              <a:t>В России много  гор</a:t>
            </a:r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63227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 горах обитают такие животные как с</a:t>
            </a:r>
            <a:r>
              <a:rPr lang="ru-RU" sz="2400" b="1" dirty="0" smtClean="0">
                <a:solidFill>
                  <a:srgbClr val="FF0000"/>
                </a:solidFill>
              </a:rPr>
              <a:t>нежный </a:t>
            </a:r>
            <a:r>
              <a:rPr lang="ru-RU" sz="2400" b="1" dirty="0" smtClean="0">
                <a:solidFill>
                  <a:srgbClr val="FF0000"/>
                </a:solidFill>
              </a:rPr>
              <a:t>баран, снежный барс, марал, як.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2707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220" y="408029"/>
            <a:ext cx="367608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50" y="3861048"/>
            <a:ext cx="3785041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35" y="3832423"/>
            <a:ext cx="4024138" cy="268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Наш город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4" y="836712"/>
            <a:ext cx="440766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543981"/>
            <a:ext cx="4640727" cy="309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6141"/>
            <a:ext cx="3583929" cy="248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42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104456" cy="275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67758"/>
            <a:ext cx="3634373" cy="272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6" y="4009032"/>
            <a:ext cx="3665984" cy="27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88" y="4009032"/>
            <a:ext cx="4211291" cy="268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12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а 165 из 11255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820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31409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Выноска-облако 3"/>
          <p:cNvSpPr/>
          <p:nvPr/>
        </p:nvSpPr>
        <p:spPr>
          <a:xfrm flipH="1">
            <a:off x="2915816" y="188640"/>
            <a:ext cx="6228184" cy="1988840"/>
          </a:xfrm>
          <a:prstGeom prst="cloudCallout">
            <a:avLst>
              <a:gd name="adj1" fmla="val -20514"/>
              <a:gd name="adj2" fmla="val 38967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Столица России – огромный и прекрасный город – Москва.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789040"/>
            <a:ext cx="8229600" cy="244827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b="1" i="1" dirty="0" smtClean="0">
                <a:solidFill>
                  <a:srgbClr val="CC6600"/>
                </a:solidFill>
              </a:rPr>
              <a:t>Каждое </a:t>
            </a:r>
            <a:r>
              <a:rPr lang="ru-RU" b="1" i="1" dirty="0">
                <a:solidFill>
                  <a:srgbClr val="CC6600"/>
                </a:solidFill>
              </a:rPr>
              <a:t>государство имеет </a:t>
            </a:r>
            <a:r>
              <a:rPr lang="ru-RU" b="1" i="1" dirty="0" smtClean="0">
                <a:solidFill>
                  <a:srgbClr val="CC6600"/>
                </a:solidFill>
              </a:rPr>
              <a:t>свои символы  -  знаки  отличия нашей страны  от  других</a:t>
            </a:r>
            <a:br>
              <a:rPr lang="ru-RU" b="1" i="1" dirty="0" smtClean="0">
                <a:solidFill>
                  <a:srgbClr val="CC6600"/>
                </a:solidFill>
              </a:rPr>
            </a:br>
            <a:r>
              <a:rPr lang="ru-RU" b="1" i="1" dirty="0" smtClean="0">
                <a:solidFill>
                  <a:srgbClr val="CC6600"/>
                </a:solidFill>
              </a:rPr>
              <a:t/>
            </a:r>
            <a:br>
              <a:rPr lang="ru-RU" b="1" i="1" dirty="0" smtClean="0">
                <a:solidFill>
                  <a:srgbClr val="CC6600"/>
                </a:solidFill>
              </a:rPr>
            </a:br>
            <a:r>
              <a:rPr lang="ru-RU" b="1" i="1" dirty="0">
                <a:solidFill>
                  <a:srgbClr val="CC6600"/>
                </a:solidFill>
              </a:rPr>
              <a:t/>
            </a:r>
            <a:br>
              <a:rPr lang="ru-RU" b="1" i="1" dirty="0">
                <a:solidFill>
                  <a:srgbClr val="CC6600"/>
                </a:solidFill>
              </a:rPr>
            </a:br>
            <a:r>
              <a:rPr lang="ru-RU" b="1" i="1" dirty="0" smtClean="0">
                <a:solidFill>
                  <a:srgbClr val="CC6600"/>
                </a:solidFill>
              </a:rPr>
              <a:t/>
            </a:r>
            <a:br>
              <a:rPr lang="ru-RU" b="1" i="1" dirty="0" smtClean="0">
                <a:solidFill>
                  <a:srgbClr val="CC6600"/>
                </a:solidFill>
              </a:rPr>
            </a:br>
            <a:r>
              <a:rPr lang="ru-RU" b="1" i="1" dirty="0">
                <a:solidFill>
                  <a:srgbClr val="CC6600"/>
                </a:solidFill>
              </a:rPr>
              <a:t/>
            </a:r>
            <a:br>
              <a:rPr lang="ru-RU" b="1" i="1" dirty="0">
                <a:solidFill>
                  <a:srgbClr val="CC6600"/>
                </a:solidFill>
              </a:rPr>
            </a:br>
            <a:r>
              <a:rPr lang="ru-RU" b="1" i="1" dirty="0" smtClean="0">
                <a:solidFill>
                  <a:srgbClr val="CC6600"/>
                </a:solidFill>
              </a:rPr>
              <a:t>    </a:t>
            </a:r>
            <a:r>
              <a:rPr lang="ru-RU" sz="6600" b="1" i="1" dirty="0" smtClean="0">
                <a:solidFill>
                  <a:srgbClr val="C00000"/>
                </a:solidFill>
              </a:rPr>
              <a:t>Герб                      Флаг </a:t>
            </a:r>
            <a:r>
              <a:rPr lang="ru-RU" sz="6600" b="1" i="1" dirty="0">
                <a:solidFill>
                  <a:schemeClr val="bg1"/>
                </a:solidFill>
              </a:rPr>
              <a:t/>
            </a:r>
            <a:br>
              <a:rPr lang="ru-RU" sz="6600" b="1" i="1" dirty="0">
                <a:solidFill>
                  <a:schemeClr val="bg1"/>
                </a:solidFill>
              </a:rPr>
            </a:br>
            <a:r>
              <a:rPr lang="ru-RU" sz="6600" b="1" i="1" dirty="0">
                <a:solidFill>
                  <a:schemeClr val="bg1"/>
                </a:solidFill>
              </a:rPr>
              <a:t> </a:t>
            </a:r>
            <a:r>
              <a:rPr lang="ru-RU" sz="6600" b="1" i="1" dirty="0" smtClean="0">
                <a:solidFill>
                  <a:schemeClr val="bg1"/>
                </a:solidFill>
              </a:rPr>
              <a:t> </a:t>
            </a:r>
            <a:r>
              <a:rPr lang="ru-RU" sz="6600" b="1" i="1" dirty="0" smtClean="0">
                <a:solidFill>
                  <a:srgbClr val="C00000"/>
                </a:solidFill>
              </a:rPr>
              <a:t>Гимн –  </a:t>
            </a:r>
            <a:r>
              <a:rPr lang="ru-RU" sz="6600" b="1" i="1" dirty="0" smtClean="0">
                <a:solidFill>
                  <a:srgbClr val="002060"/>
                </a:solidFill>
              </a:rPr>
              <a:t>главная песня </a:t>
            </a:r>
            <a:r>
              <a:rPr lang="ru-RU" sz="6600" b="1" i="1" dirty="0" smtClean="0">
                <a:solidFill>
                  <a:schemeClr val="bg1"/>
                </a:solidFill>
              </a:rPr>
              <a:t/>
            </a:r>
            <a:br>
              <a:rPr lang="ru-RU" sz="6600" b="1" i="1" dirty="0" smtClean="0">
                <a:solidFill>
                  <a:schemeClr val="bg1"/>
                </a:solidFill>
              </a:rPr>
            </a:br>
            <a:r>
              <a:rPr lang="ru-RU" sz="6600" b="1" i="1" dirty="0">
                <a:solidFill>
                  <a:schemeClr val="bg1"/>
                </a:solidFill>
              </a:rPr>
              <a:t/>
            </a:r>
            <a:br>
              <a:rPr lang="ru-RU" sz="6600" b="1" i="1" dirty="0">
                <a:solidFill>
                  <a:schemeClr val="bg1"/>
                </a:solidFill>
              </a:rPr>
            </a:br>
            <a:r>
              <a:rPr lang="ru-RU" sz="6600" b="1" i="1" dirty="0">
                <a:solidFill>
                  <a:schemeClr val="bg1"/>
                </a:solidFill>
              </a:rPr>
              <a:t/>
            </a:r>
            <a:br>
              <a:rPr lang="ru-RU" sz="6600" b="1" i="1" dirty="0">
                <a:solidFill>
                  <a:schemeClr val="bg1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 descr="Таким герб россии графическое изображение подумал - рисунки для свар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564904"/>
            <a:ext cx="2225387" cy="2088232"/>
          </a:xfrm>
          <a:prstGeom prst="rect">
            <a:avLst/>
          </a:prstGeom>
          <a:noFill/>
        </p:spPr>
      </p:pic>
      <p:pic>
        <p:nvPicPr>
          <p:cNvPr id="4" name="Picture 4" descr="http://im3-tub-ru.yandex.net/i?id=2169773333b2cabbc61cc637f6ce8b13-115-144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492896"/>
            <a:ext cx="2736304" cy="2171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81128"/>
            <a:ext cx="8712968" cy="2088232"/>
          </a:xfrm>
        </p:spPr>
        <p:txBody>
          <a:bodyPr/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2800" i="1" dirty="0" smtClean="0">
                <a:latin typeface="Constantia" pitchFamily="18" charset="0"/>
              </a:rPr>
              <a:t>Красный цвет– сила и красота </a:t>
            </a:r>
            <a:r>
              <a:rPr lang="ru-RU" sz="2800" i="1" dirty="0" smtClean="0">
                <a:solidFill>
                  <a:schemeClr val="tx2"/>
                </a:solidFill>
                <a:latin typeface="Constantia" pitchFamily="18" charset="0"/>
              </a:rPr>
              <a:t/>
            </a:r>
            <a:br>
              <a:rPr lang="ru-RU" sz="2800" i="1" dirty="0" smtClean="0">
                <a:solidFill>
                  <a:schemeClr val="tx2"/>
                </a:solidFill>
                <a:latin typeface="Constantia" pitchFamily="18" charset="0"/>
              </a:rPr>
            </a:br>
            <a:endParaRPr lang="ru-RU" sz="2800" dirty="0"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88641"/>
            <a:ext cx="8712968" cy="4218260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tx1"/>
                </a:solidFill>
                <a:latin typeface="Constantia" pitchFamily="18" charset="0"/>
              </a:rPr>
              <a:t>Белый цвет означает мир</a:t>
            </a:r>
            <a:r>
              <a:rPr lang="en-US" sz="3600" b="1" i="1" dirty="0" smtClean="0">
                <a:solidFill>
                  <a:schemeClr val="tx1"/>
                </a:solidFill>
                <a:latin typeface="Constantia" pitchFamily="18" charset="0"/>
              </a:rPr>
              <a:t>,</a:t>
            </a:r>
            <a:r>
              <a:rPr lang="ru-RU" sz="3600" b="1" i="1" dirty="0" smtClean="0">
                <a:solidFill>
                  <a:schemeClr val="tx1"/>
                </a:solidFill>
                <a:latin typeface="Constantia" pitchFamily="18" charset="0"/>
              </a:rPr>
              <a:t> чистоту, надежду</a:t>
            </a:r>
          </a:p>
          <a:p>
            <a:pPr algn="ctr"/>
            <a:endParaRPr lang="ru-RU" sz="3600" b="1" i="1" dirty="0" smtClean="0">
              <a:solidFill>
                <a:schemeClr val="tx1"/>
              </a:solidFill>
              <a:latin typeface="Constantia" pitchFamily="18" charset="0"/>
            </a:endParaRPr>
          </a:p>
          <a:p>
            <a:r>
              <a:rPr lang="ru-RU" sz="3600" b="1" i="1" dirty="0" smtClean="0">
                <a:solidFill>
                  <a:schemeClr val="tx1"/>
                </a:solidFill>
                <a:latin typeface="Constantia" pitchFamily="18" charset="0"/>
              </a:rPr>
              <a:t>Синий – цвет безоблачного мирного неба</a:t>
            </a:r>
            <a:r>
              <a:rPr lang="en-US" sz="3600" b="1" i="1" dirty="0" smtClean="0">
                <a:solidFill>
                  <a:schemeClr val="tx1"/>
                </a:solidFill>
                <a:latin typeface="Constantia" pitchFamily="18" charset="0"/>
              </a:rPr>
              <a:t>, </a:t>
            </a:r>
            <a:r>
              <a:rPr lang="ru-RU" sz="3600" b="1" i="1" dirty="0" smtClean="0">
                <a:solidFill>
                  <a:schemeClr val="tx1"/>
                </a:solidFill>
                <a:latin typeface="Constantia" pitchFamily="18" charset="0"/>
              </a:rPr>
              <a:t>верности и правды</a:t>
            </a:r>
          </a:p>
          <a:p>
            <a:endParaRPr lang="ru-RU" b="1" i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Много в России лесов, полей и рек</a:t>
            </a:r>
            <a:endParaRPr lang="ru-RU" b="1" dirty="0"/>
          </a:p>
        </p:txBody>
      </p:sp>
      <p:pic>
        <p:nvPicPr>
          <p:cNvPr id="3" name="Picture 2" descr="8 класс физическая карта россии &quot; эта карта здесь, Загрузить с нашего серве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73980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91264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лесу  чистый воздух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G:\000000\113_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лесу  живут  животные  и  птицы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2000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4392488" cy="288032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11966"/>
            <a:ext cx="5345832" cy="384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5760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Береза – символ России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81740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772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</a:rPr>
              <a:t>Для чего нужны поля</a:t>
            </a:r>
            <a:r>
              <a:rPr lang="en-US" b="1" dirty="0" smtClean="0">
                <a:solidFill>
                  <a:srgbClr val="C00000"/>
                </a:solidFill>
                <a:latin typeface="Constantia" pitchFamily="18" charset="0"/>
              </a:rPr>
              <a:t>?</a:t>
            </a:r>
            <a:endParaRPr lang="ru-RU" b="1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99</Words>
  <Application>Microsoft Office PowerPoint</Application>
  <PresentationFormat>Экран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ШИРОКА  СТРАНА  МОЯ  РОССИЯ</vt:lpstr>
      <vt:lpstr>Презентация PowerPoint</vt:lpstr>
      <vt:lpstr>Каждое государство имеет свои символы  -  знаки  отличия нашей страны  от  других         Герб                      Флаг    Гимн –  главная песня     </vt:lpstr>
      <vt:lpstr> Красный цвет– сила и красота  </vt:lpstr>
      <vt:lpstr>Много в России лесов, полей и рек</vt:lpstr>
      <vt:lpstr>В лесу  чистый воздух</vt:lpstr>
      <vt:lpstr>В лесу  живут  животные  и  птицы </vt:lpstr>
      <vt:lpstr>Береза – символ России</vt:lpstr>
      <vt:lpstr>Для чего нужны поля?</vt:lpstr>
      <vt:lpstr>Презентация PowerPoint</vt:lpstr>
      <vt:lpstr>Чем богаты реки и озера?</vt:lpstr>
      <vt:lpstr>В России много  гор</vt:lpstr>
      <vt:lpstr>В горах обитают такие животные как снежный баран, снежный барс, марал, як.</vt:lpstr>
      <vt:lpstr>Наш город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Широка страна моя родная</dc:title>
  <dc:creator>User</dc:creator>
  <cp:lastModifiedBy>админ</cp:lastModifiedBy>
  <cp:revision>30</cp:revision>
  <dcterms:created xsi:type="dcterms:W3CDTF">2015-03-10T16:37:54Z</dcterms:created>
  <dcterms:modified xsi:type="dcterms:W3CDTF">2017-07-19T07:46:46Z</dcterms:modified>
</cp:coreProperties>
</file>