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80" r:id="rId10"/>
    <p:sldId id="279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12634-57D3-4F35-ADEF-7D59601ABC05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45F49-C97A-443B-916B-4B0D9DB83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31840" y="1484784"/>
            <a:ext cx="5112568" cy="4031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/>
          </a:p>
          <a:p>
            <a:pPr algn="ctr"/>
            <a:r>
              <a:rPr lang="ru-RU" sz="4400" b="1" dirty="0" smtClean="0"/>
              <a:t>ОБЖ на прогулках</a:t>
            </a:r>
          </a:p>
          <a:p>
            <a:pPr algn="ctr"/>
            <a:r>
              <a:rPr lang="ru-RU" sz="2400" b="1" dirty="0" smtClean="0"/>
              <a:t>(советы Мудрого совёнка)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МАДОУ «Колосок», группа «Берёзка», НСО, Новосибирский район, п. Краснообск.</a:t>
            </a:r>
          </a:p>
          <a:p>
            <a:pPr algn="ctr"/>
            <a:r>
              <a:rPr lang="ru-RU" sz="2400" b="1" dirty="0" smtClean="0"/>
              <a:t>Воспитатели: Ворончихина И.И., </a:t>
            </a:r>
          </a:p>
          <a:p>
            <a:pPr algn="ctr"/>
            <a:r>
              <a:rPr lang="ru-RU" sz="2400" b="1" dirty="0" smtClean="0"/>
              <a:t>Ягупова Н.В.</a:t>
            </a:r>
            <a:endParaRPr lang="ru-RU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37404" y="4149080"/>
            <a:ext cx="3782125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Не бери чужих предметов,</a:t>
            </a:r>
          </a:p>
          <a:p>
            <a:pPr algn="ctr"/>
            <a:r>
              <a:rPr lang="ru-RU" sz="2400" b="1" dirty="0" smtClean="0"/>
              <a:t>Не заглядывай в пакеты.</a:t>
            </a:r>
          </a:p>
          <a:p>
            <a:pPr algn="ctr"/>
            <a:r>
              <a:rPr lang="ru-RU" sz="2400" b="1" dirty="0" smtClean="0"/>
              <a:t>Воспитателей зови</a:t>
            </a:r>
          </a:p>
          <a:p>
            <a:pPr algn="ctr"/>
            <a:r>
              <a:rPr lang="ru-RU" sz="2400" b="1" dirty="0" smtClean="0"/>
              <a:t>И находку покажи!</a:t>
            </a:r>
            <a:endParaRPr lang="ru-RU" sz="2400" b="1" dirty="0"/>
          </a:p>
        </p:txBody>
      </p:sp>
      <p:pic>
        <p:nvPicPr>
          <p:cNvPr id="7170" name="Picture 2" descr="E:\DCIM\101_PANA\P10104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628800"/>
            <a:ext cx="3600400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tatic9.depositphotos.com/1594308/1169/v/950/depositphotos_11696278-Frame-made-from-branch-with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18295" y="3933056"/>
            <a:ext cx="3964354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Не ходи домой с чужими,</a:t>
            </a:r>
          </a:p>
          <a:p>
            <a:pPr algn="ctr"/>
            <a:r>
              <a:rPr lang="ru-RU" sz="2400" b="1" dirty="0" smtClean="0"/>
              <a:t>Только с мамой и родными.</a:t>
            </a:r>
          </a:p>
          <a:p>
            <a:pPr algn="ctr"/>
            <a:r>
              <a:rPr lang="ru-RU" sz="2400" b="1" dirty="0" smtClean="0"/>
              <a:t>Воспитатель должен знать,</a:t>
            </a:r>
          </a:p>
          <a:p>
            <a:pPr algn="ctr"/>
            <a:r>
              <a:rPr lang="ru-RU" sz="2400" b="1" dirty="0" smtClean="0"/>
              <a:t>Кто вас будет забирать.</a:t>
            </a:r>
            <a:endParaRPr lang="ru-RU" sz="2400" b="1" dirty="0"/>
          </a:p>
        </p:txBody>
      </p:sp>
      <p:pic>
        <p:nvPicPr>
          <p:cNvPr id="8194" name="Picture 2" descr="E:\DCIM\101_PANA\P10104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484784"/>
            <a:ext cx="4104456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35895" y="2204864"/>
            <a:ext cx="4350579" cy="26776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Рассказал я вам друзья,</a:t>
            </a:r>
          </a:p>
          <a:p>
            <a:pPr algn="ctr"/>
            <a:r>
              <a:rPr lang="ru-RU" sz="2800" b="1" dirty="0" smtClean="0"/>
              <a:t>Что с опасностями шутить нельзя.</a:t>
            </a:r>
          </a:p>
          <a:p>
            <a:pPr algn="ctr"/>
            <a:r>
              <a:rPr lang="ru-RU" sz="2800" b="1" dirty="0" smtClean="0"/>
              <a:t>Как вести себя в саду,</a:t>
            </a:r>
          </a:p>
          <a:p>
            <a:pPr algn="ctr"/>
            <a:r>
              <a:rPr lang="ru-RU" sz="2800" b="1" dirty="0" smtClean="0"/>
              <a:t>Чтоб со здоровьем быть в ладу.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ЕКАТЕРИНА\Desktop\фото сентябрь 17г\P10103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412776"/>
            <a:ext cx="3888432" cy="24482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51920" y="4077072"/>
            <a:ext cx="3960440" cy="18158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Помни каждый ученик,</a:t>
            </a:r>
          </a:p>
          <a:p>
            <a:pPr algn="ctr"/>
            <a:r>
              <a:rPr lang="ru-RU" sz="2800" b="1" dirty="0" smtClean="0"/>
              <a:t>Знай, любая кроха – безопасность – хорошо,</a:t>
            </a:r>
          </a:p>
          <a:p>
            <a:pPr algn="ctr"/>
            <a:r>
              <a:rPr lang="ru-RU" sz="2800" b="1" dirty="0" smtClean="0"/>
              <a:t>А халатность -  плохо! </a:t>
            </a:r>
            <a:endParaRPr lang="ru-RU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725932" y="4149080"/>
            <a:ext cx="4181146" cy="18158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Не задерживай друзей</a:t>
            </a:r>
          </a:p>
          <a:p>
            <a:pPr algn="ctr"/>
            <a:r>
              <a:rPr lang="ru-RU" sz="2800" b="1" dirty="0" smtClean="0"/>
              <a:t>Одевайся всех быстрей.</a:t>
            </a:r>
          </a:p>
          <a:p>
            <a:pPr algn="ctr"/>
            <a:r>
              <a:rPr lang="ru-RU" sz="2800" b="1" dirty="0" smtClean="0"/>
              <a:t>Чтоб ребята не вспотели, </a:t>
            </a:r>
          </a:p>
          <a:p>
            <a:pPr algn="ctr"/>
            <a:r>
              <a:rPr lang="ru-RU" sz="2800" b="1" dirty="0" smtClean="0"/>
              <a:t>а потом не заболели.</a:t>
            </a:r>
            <a:endParaRPr lang="ru-RU" sz="2800" b="1" dirty="0"/>
          </a:p>
        </p:txBody>
      </p:sp>
      <p:pic>
        <p:nvPicPr>
          <p:cNvPr id="3074" name="Picture 2" descr="E:\DCIM\101_PANA\P10104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2448272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07716" y="3861048"/>
            <a:ext cx="4220668" cy="20005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 </a:t>
            </a:r>
            <a:r>
              <a:rPr lang="ru-RU" sz="2400" b="1" dirty="0" smtClean="0"/>
              <a:t>Н</a:t>
            </a:r>
            <a:r>
              <a:rPr lang="ru-RU" sz="2400" b="1" dirty="0" smtClean="0"/>
              <a:t>а </a:t>
            </a:r>
            <a:r>
              <a:rPr lang="ru-RU" sz="2400" b="1" dirty="0" smtClean="0"/>
              <a:t>перила и окошки</a:t>
            </a:r>
          </a:p>
          <a:p>
            <a:pPr algn="ctr"/>
            <a:r>
              <a:rPr lang="ru-RU" sz="2400" b="1" dirty="0" smtClean="0"/>
              <a:t>Забираться можно кошкам.</a:t>
            </a:r>
          </a:p>
          <a:p>
            <a:pPr algn="ctr"/>
            <a:r>
              <a:rPr lang="ru-RU" sz="2400" b="1" dirty="0" smtClean="0"/>
              <a:t>А обычным ребятишкам</a:t>
            </a:r>
          </a:p>
          <a:p>
            <a:pPr algn="ctr"/>
            <a:r>
              <a:rPr lang="ru-RU" sz="2400" b="1" dirty="0" smtClean="0"/>
              <a:t>Так шалить – опасно слишком.</a:t>
            </a:r>
            <a:endParaRPr lang="ru-RU" sz="2400" b="1" dirty="0"/>
          </a:p>
        </p:txBody>
      </p:sp>
      <p:pic>
        <p:nvPicPr>
          <p:cNvPr id="4098" name="Picture 2" descr="E:\DCIM\101_PANA\P10104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556792"/>
            <a:ext cx="3744416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75856" y="4653136"/>
            <a:ext cx="4896544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 деревья лезть не надо</a:t>
            </a:r>
            <a:r>
              <a:rPr lang="ru-RU" dirty="0" smtClean="0"/>
              <a:t>,</a:t>
            </a:r>
          </a:p>
          <a:p>
            <a:pPr algn="ctr"/>
            <a:r>
              <a:rPr lang="ru-RU" sz="2400" b="1" dirty="0" smtClean="0"/>
              <a:t>Ведь разбиться можно,</a:t>
            </a:r>
          </a:p>
          <a:p>
            <a:pPr algn="ctr"/>
            <a:r>
              <a:rPr lang="ru-RU" sz="2400" b="1" dirty="0" smtClean="0"/>
              <a:t>Будьте осторожны!</a:t>
            </a:r>
            <a:endParaRPr lang="ru-RU" sz="2400" b="1" dirty="0"/>
          </a:p>
        </p:txBody>
      </p:sp>
      <p:pic>
        <p:nvPicPr>
          <p:cNvPr id="5122" name="Picture 2" descr="C:\Users\ЕКАТЕРИНА\Desktop\фото сентябрь 17г\поход 2017\20171002_1130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196752"/>
            <a:ext cx="2880320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6923" y="4149080"/>
            <a:ext cx="3671197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 не спрыгивай со сферы.</a:t>
            </a:r>
          </a:p>
          <a:p>
            <a:pPr algn="ctr"/>
            <a:r>
              <a:rPr lang="ru-RU" sz="2400" b="1" dirty="0" smtClean="0"/>
              <a:t>Можно ногу повредить,</a:t>
            </a:r>
          </a:p>
          <a:p>
            <a:pPr algn="ctr"/>
            <a:r>
              <a:rPr lang="ru-RU" sz="2400" b="1" dirty="0" smtClean="0"/>
              <a:t>А потом ещё неделю</a:t>
            </a:r>
          </a:p>
          <a:p>
            <a:pPr algn="ctr"/>
            <a:r>
              <a:rPr lang="ru-RU" sz="2400" b="1" dirty="0" smtClean="0"/>
              <a:t>С синяком  на лбу ходить.</a:t>
            </a:r>
            <a:endParaRPr lang="ru-RU" sz="2400" b="1" dirty="0"/>
          </a:p>
        </p:txBody>
      </p:sp>
      <p:pic>
        <p:nvPicPr>
          <p:cNvPr id="6146" name="Picture 2" descr="E:\DCIM\101_PANA\P10104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412776"/>
            <a:ext cx="3744416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atic9.depositphotos.com/1594308/1169/v/950/depositphotos_11696278-Frame-made-from-branch-wit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20082" y="3861048"/>
            <a:ext cx="4704814" cy="16312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Вредных нет в песочной стране – </a:t>
            </a:r>
          </a:p>
          <a:p>
            <a:pPr algn="ctr"/>
            <a:r>
              <a:rPr lang="ru-RU" sz="2400" b="1" dirty="0" smtClean="0"/>
              <a:t>Ведь не место им в песке</a:t>
            </a:r>
          </a:p>
          <a:p>
            <a:pPr algn="ctr"/>
            <a:r>
              <a:rPr lang="ru-RU" sz="2400" b="1" dirty="0" smtClean="0"/>
              <a:t>Здесь </a:t>
            </a:r>
            <a:r>
              <a:rPr lang="ru-RU" sz="2800" b="1" dirty="0" smtClean="0"/>
              <a:t>нельзя</a:t>
            </a:r>
            <a:r>
              <a:rPr lang="ru-RU" sz="2400" b="1" dirty="0" smtClean="0"/>
              <a:t> кусаться, драться </a:t>
            </a:r>
          </a:p>
          <a:p>
            <a:pPr algn="ctr"/>
            <a:r>
              <a:rPr lang="ru-RU" sz="2400" b="1" dirty="0" smtClean="0"/>
              <a:t>и в глаза песком кидаться!</a:t>
            </a:r>
            <a:endParaRPr lang="ru-RU" sz="2400" b="1" dirty="0"/>
          </a:p>
        </p:txBody>
      </p:sp>
      <p:pic>
        <p:nvPicPr>
          <p:cNvPr id="2050" name="Picture 2" descr="E:\DCIM\101_PANA\P10104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340768"/>
            <a:ext cx="3744416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tatic9.depositphotos.com/1594308/1169/v/950/depositphotos_11696278-Frame-made-from-branch-with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753980" y="3861048"/>
            <a:ext cx="3837012" cy="19389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Хоть не очень- то удобно,</a:t>
            </a:r>
          </a:p>
          <a:p>
            <a:pPr algn="ctr"/>
            <a:r>
              <a:rPr lang="ru-RU" sz="2400" b="1" dirty="0" smtClean="0"/>
              <a:t>Но не всё вокруг съедобно.</a:t>
            </a:r>
          </a:p>
          <a:p>
            <a:pPr algn="ctr"/>
            <a:r>
              <a:rPr lang="ru-RU" sz="2400" b="1" dirty="0" smtClean="0"/>
              <a:t>Сделанной в  игре еды</a:t>
            </a:r>
          </a:p>
          <a:p>
            <a:pPr algn="ctr"/>
            <a:r>
              <a:rPr lang="ru-RU" sz="2400" b="1" dirty="0" smtClean="0"/>
              <a:t>Никогда не пробуй ты.</a:t>
            </a:r>
          </a:p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9218" name="Picture 2" descr="E:\DCIM\101_PANA\P10104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12776"/>
            <a:ext cx="3672408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tatic9.depositphotos.com/1594308/1169/v/950/depositphotos_11696278-Frame-made-from-branch-with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03848" y="4221088"/>
            <a:ext cx="4824536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 кабину залазить – НЕЛЬЗЯ!</a:t>
            </a:r>
          </a:p>
          <a:p>
            <a:pPr algn="ctr"/>
            <a:r>
              <a:rPr lang="ru-RU" sz="2400" b="1" dirty="0" smtClean="0"/>
              <a:t>Об этом помните друзья.</a:t>
            </a:r>
          </a:p>
          <a:p>
            <a:pPr algn="ctr"/>
            <a:r>
              <a:rPr lang="ru-RU" sz="2400" b="1" dirty="0" smtClean="0"/>
              <a:t>Дорожные правила ты соблюдай</a:t>
            </a:r>
          </a:p>
          <a:p>
            <a:pPr algn="ctr"/>
            <a:r>
              <a:rPr lang="ru-RU" sz="2400" b="1" dirty="0" smtClean="0"/>
              <a:t>И даже в игре их исполняй.</a:t>
            </a:r>
            <a:endParaRPr lang="ru-RU" sz="2400" b="1" dirty="0"/>
          </a:p>
        </p:txBody>
      </p:sp>
      <p:pic>
        <p:nvPicPr>
          <p:cNvPr id="10242" name="Picture 2" descr="E:\DCIM\101_PANA\P10104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484784"/>
            <a:ext cx="3816424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247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ЕКАТЕРИНА</cp:lastModifiedBy>
  <cp:revision>11</cp:revision>
  <dcterms:created xsi:type="dcterms:W3CDTF">2017-10-31T06:39:01Z</dcterms:created>
  <dcterms:modified xsi:type="dcterms:W3CDTF">2017-11-01T06:39:57Z</dcterms:modified>
</cp:coreProperties>
</file>