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0"/>
  </p:handoutMasterIdLst>
  <p:sldIdLst>
    <p:sldId id="257" r:id="rId5"/>
    <p:sldId id="281" r:id="rId6"/>
    <p:sldId id="275" r:id="rId7"/>
    <p:sldId id="269" r:id="rId8"/>
    <p:sldId id="276" r:id="rId9"/>
    <p:sldId id="270" r:id="rId10"/>
    <p:sldId id="277" r:id="rId11"/>
    <p:sldId id="271" r:id="rId12"/>
    <p:sldId id="278" r:id="rId13"/>
    <p:sldId id="272" r:id="rId14"/>
    <p:sldId id="279" r:id="rId15"/>
    <p:sldId id="273" r:id="rId16"/>
    <p:sldId id="280" r:id="rId17"/>
    <p:sldId id="274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7491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0692" y="734291"/>
            <a:ext cx="839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детский сад №58 г. Апатиты.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4218" y="5888182"/>
            <a:ext cx="471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Костицына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Николаевна,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воспитатель.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172519" cy="6995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28" y="4003445"/>
            <a:ext cx="6223572" cy="2854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706"/>
            <a:ext cx="5968428" cy="4100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59" y="0"/>
            <a:ext cx="6277841" cy="4003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1717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7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651164"/>
            <a:ext cx="8882084" cy="367145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травы живёт скрипач,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фрак и ходит вскачь.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кузнечик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47" y="4707082"/>
            <a:ext cx="1238250" cy="990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27" y="5854411"/>
            <a:ext cx="1143000" cy="85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84" y="5787736"/>
            <a:ext cx="1238250" cy="99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87" y="5787736"/>
            <a:ext cx="12382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52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82" y="568036"/>
            <a:ext cx="5721926" cy="3089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382"/>
            <a:ext cx="6174242" cy="5846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50" y="3657153"/>
            <a:ext cx="6017758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13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360218"/>
            <a:ext cx="6289964" cy="57357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Охотницей быстрой слывёт,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стремителен, лёгок полёт.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Солнечной летней порой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летает она над водой.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имеет глаза.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это, скажи?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стрекоза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64" y="1893309"/>
            <a:ext cx="1600200" cy="2295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55" y="4039466"/>
            <a:ext cx="847725" cy="552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02" y="2285134"/>
            <a:ext cx="283369" cy="942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2" y="6061363"/>
            <a:ext cx="952500" cy="600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27" y="3334182"/>
            <a:ext cx="16002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93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726700" cy="6995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631"/>
            <a:ext cx="4946073" cy="250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357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706"/>
            <a:ext cx="4752109" cy="4281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41" y="3571875"/>
            <a:ext cx="2857500" cy="32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75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4854732" cy="699587"/>
          </a:xfrm>
        </p:spPr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1850880"/>
            <a:ext cx="7620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7"/>
            <a:ext cx="9144000" cy="646576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восприятия детьми материала о насекомых;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обучающие: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интересными представителями мира насекомых, рассказать об их особенностях внешнего вида;  о том, чем питаются; чем полезны; приносят ли врет окружающей природе; показать их уникальность;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развивающие: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имеющиеся знания о насекомых; развивать познавательную активность детей;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воспитывающие: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беречь природу, умение любоваться красотой;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70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7"/>
            <a:ext cx="9144000" cy="6157555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цветок пахучий,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 цветок летучий.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Шевелились у цветка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лепестка.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сорвать его хотел,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вспорхнул и улетел.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насекомое?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557" y="2114288"/>
            <a:ext cx="110079" cy="2132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2" y="1959854"/>
            <a:ext cx="1076325" cy="1076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47" y="954230"/>
            <a:ext cx="1524000" cy="571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47" y="4475018"/>
            <a:ext cx="11334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7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500" y="477669"/>
            <a:ext cx="14480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89"/>
            <a:ext cx="6386944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4" y="-55418"/>
            <a:ext cx="5902037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47" y="3754582"/>
            <a:ext cx="5921953" cy="3103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638694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3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7"/>
            <a:ext cx="9144000" cy="6323809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увидишь 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цветах и на листочках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красной спинке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чёрненькие точки.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Летает и бегает ловко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скажи-ка скорее,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это?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Божья коровка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1" y="6345382"/>
            <a:ext cx="207818" cy="1385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11" y="4939146"/>
            <a:ext cx="243840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9" y="5869132"/>
            <a:ext cx="11906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3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193949">
            <a:off x="3749011" y="2531901"/>
            <a:ext cx="295455" cy="184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2" y="138545"/>
            <a:ext cx="5557405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138545"/>
            <a:ext cx="5264727" cy="3388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3948545"/>
            <a:ext cx="7620000" cy="31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0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914400"/>
            <a:ext cx="8729684" cy="58466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полетела над лужайкой.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Похлопочет над цветком.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поделится медком.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пчела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95" y="2380816"/>
            <a:ext cx="495300" cy="600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57" y="4600575"/>
            <a:ext cx="714375" cy="1038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02" y="4486274"/>
            <a:ext cx="42862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35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754582" y="2569707"/>
            <a:ext cx="221673" cy="62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24" y="508175"/>
            <a:ext cx="3822222" cy="2793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3"/>
          <a:stretch/>
        </p:blipFill>
        <p:spPr>
          <a:xfrm>
            <a:off x="0" y="0"/>
            <a:ext cx="75368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249382"/>
            <a:ext cx="5472545" cy="301991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работы хоть убей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не может….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28" y="4918364"/>
            <a:ext cx="5033963" cy="2147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46" y="5826703"/>
            <a:ext cx="1143000" cy="85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86" y="6400800"/>
            <a:ext cx="876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55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56</Words>
  <Application>Microsoft Office PowerPoint</Application>
  <PresentationFormat>Произвольный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  Насекомые </vt:lpstr>
      <vt:lpstr>Цель: создание условий для восприятия детьми материала о насекомых; Задачи: 1. обучающие: познакомить с интересными представителями мира насекомых, рассказать об их особенностях внешнего вида;  о том, чем питаются; чем полезны; приносят ли врет окружающей природе; показать их уникальность; 2. развивающие: закреплять имеющиеся знания о насекомых; развивать познавательную активность детей; коммуникативность;  3. воспитывающие: воспитывать желание беречь природу, умение любоваться красотой;  </vt:lpstr>
      <vt:lpstr>На цветок пахучий, сел цветок летучий. Шевелились у цветка все четыре лепестка. Я сорвать его хотел, он вспорхнул и улетел. Что это за насекомое?   Бабочка.</vt:lpstr>
      <vt:lpstr>Презентация PowerPoint</vt:lpstr>
      <vt:lpstr>Если ты увидишь  на цветах и на листочках На красной спинке чёрненькие точки. Летает и бегает ловко скажи-ка скорее, кто это?   Божья коровка</vt:lpstr>
      <vt:lpstr>Презентация PowerPoint</vt:lpstr>
      <vt:lpstr>Домовитая хозяйка полетела над лужайкой. Похлопочет над цветком. Он поделится медком.                                      пчела </vt:lpstr>
      <vt:lpstr>Презентация PowerPoint</vt:lpstr>
      <vt:lpstr>Без работы хоть убей  жить не может….   муравей</vt:lpstr>
      <vt:lpstr>Презентация PowerPoint</vt:lpstr>
      <vt:lpstr>Среди травы живёт скрипач, носит фрак и ходит вскачь.   кузнечик     </vt:lpstr>
      <vt:lpstr>Презентация PowerPoint</vt:lpstr>
      <vt:lpstr>Охотницей быстрой слывёт, стремителен, лёгок полёт. Солнечной летней порой летает она над водой. Большие имеет глаза. Кто это, скажи?                        стрекоза     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2017-05-22T16:53:03Z</dcterms:created>
  <dcterms:modified xsi:type="dcterms:W3CDTF">2018-04-15T16:42:35Z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