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6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идактическая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игра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ЭкоЗнай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-ка»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разными способами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3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Курган 2\Desktop\Фото 10группа\IMG_20171108_143444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4811">
            <a:off x="899592" y="1340768"/>
            <a:ext cx="2394011" cy="31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урган 2\Desktop\Фото 10группа\IMG_20171108_1438465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5700">
            <a:off x="5364088" y="1340768"/>
            <a:ext cx="2448018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урган 2\Desktop\Фото 10группа\IMG_20171108_1439582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93029"/>
            <a:ext cx="2087978" cy="27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урган 2\Desktop\Фото 10группа\IMG_20171108_1442553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29633"/>
            <a:ext cx="2123982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урган 2\Desktop\Фото 10группа\IMG_20171108_144304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92377"/>
            <a:ext cx="1781944" cy="237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0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 использованием «Кейс-метода»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Курган 2\Desktop\Фото 10группа\IMG_20171108_155341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5" y="1145304"/>
            <a:ext cx="2186599" cy="291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Курган 2\Desktop\Фото 10группа\IMG_20171108_1556189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40400"/>
            <a:ext cx="2223720" cy="29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Курган 2\Desktop\Фото 10группа\IMG_20171108_1556381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28" y="1125900"/>
            <a:ext cx="2139402" cy="285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Курган 2\Desktop\Фото 10группа\IMG_20171108_1557058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76" y="3823240"/>
            <a:ext cx="2216850" cy="2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Курган 2\Desktop\Фото 10группа\IMG_20171108_1557364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09924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4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Курган 2\Desktop\бер 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86548" cy="475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: </a:t>
            </a:r>
            <a:r>
              <a:rPr lang="ru-RU" i="1" dirty="0" smtClean="0"/>
              <a:t>закрепить представления детей о том, как вести себя в природе. Развивать : мышление, логику, учить соотносить схемы с явлениями и объектами природы.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543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Материал и оборудование</a:t>
            </a:r>
            <a:r>
              <a:rPr lang="ru-RU" dirty="0" smtClean="0"/>
              <a:t>: </a:t>
            </a:r>
            <a:r>
              <a:rPr lang="ru-RU" i="1" dirty="0" smtClean="0"/>
              <a:t>карточки -схемы и карточки.</a:t>
            </a:r>
          </a:p>
          <a:p>
            <a:r>
              <a:rPr lang="ru-RU" b="1" dirty="0" smtClean="0"/>
              <a:t>Форма: </a:t>
            </a:r>
          </a:p>
          <a:p>
            <a:r>
              <a:rPr lang="ru-RU" i="1" dirty="0" smtClean="0"/>
              <a:t>групповая</a:t>
            </a:r>
          </a:p>
          <a:p>
            <a:r>
              <a:rPr lang="ru-RU" i="1" dirty="0" smtClean="0"/>
              <a:t>подгрупповая</a:t>
            </a:r>
          </a:p>
          <a:p>
            <a:r>
              <a:rPr lang="ru-RU" i="1" dirty="0" smtClean="0"/>
              <a:t>индивидуальная</a:t>
            </a:r>
            <a:r>
              <a:rPr lang="ru-RU" i="1" dirty="0" smtClean="0"/>
              <a:t>.</a:t>
            </a:r>
          </a:p>
          <a:p>
            <a:r>
              <a:rPr lang="ru-RU" b="1" i="1" dirty="0" smtClean="0"/>
              <a:t>Виды:</a:t>
            </a:r>
          </a:p>
          <a:p>
            <a:r>
              <a:rPr lang="ru-RU" i="1" dirty="0" smtClean="0"/>
              <a:t>Настольно-печатные, словесные.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304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 использованием карточек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Курган 2\Desktop\Фото 10группа\IMG_20171108_1434448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5648"/>
            <a:ext cx="3692010" cy="49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урган 2\Desktop\Фото 10группа\IMG_20171108_1437233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урган 2\Desktop\Фото 10группа\IMG_20171108_1752476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639264" cy="351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Курган 2\Desktop\Фото 10группа\IMG_20171108_1753047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0960"/>
            <a:ext cx="2498556" cy="33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Курган 2\Desktop\Фото 10группа\IMG_20171108_1754095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0960"/>
            <a:ext cx="2437545" cy="32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Курган 2\Desktop\Фото 10группа\IMG_20171108_1754442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06952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Курган 2\Desktop\Фото 10группа\IMG_20171108_1756121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92" y="3657804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Курган 2\Desktop\Фото 10группа\IMG_20171108_1758590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92" y="3549792"/>
            <a:ext cx="2448018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Шнуровки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Курган 2\Desktop\Фото 10группа\IMG_20171108_1438465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74884"/>
            <a:ext cx="3713460" cy="49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Игра может проводится во всех возрастных группах, как в коллективных занятиях, так и индивидуальных, усложняя содержание игры в зависимости от возрастных и индивидуальных возможностей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3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 использованием перфокарт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Курган 2\Desktop\Фото 10группа\IMG_20171108_1439445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785468" cy="5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8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Собирание </a:t>
            </a:r>
            <a:r>
              <a:rPr lang="ru-RU" sz="3600" b="1" dirty="0" err="1" smtClean="0">
                <a:solidFill>
                  <a:srgbClr val="FF0000"/>
                </a:solidFill>
              </a:rPr>
              <a:t>пазлов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Курган 2\Desktop\Фото 10группа\IMG_20171108_144304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4032448" cy="5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96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Дидактическая игра  «ЭкоЗнай-ка» (разными способами)</vt:lpstr>
      <vt:lpstr>Презентация PowerPoint</vt:lpstr>
      <vt:lpstr>Презентация PowerPoint</vt:lpstr>
      <vt:lpstr>С использованием карточек</vt:lpstr>
      <vt:lpstr>Презентация PowerPoint</vt:lpstr>
      <vt:lpstr>Шнуровки</vt:lpstr>
      <vt:lpstr>Презентация PowerPoint</vt:lpstr>
      <vt:lpstr>С использованием перфокарт</vt:lpstr>
      <vt:lpstr>Собирание пазлов</vt:lpstr>
      <vt:lpstr>С использованием «Кейс-метода»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</dc:title>
  <dc:creator>IlyaFan</dc:creator>
  <cp:lastModifiedBy>Курган 2</cp:lastModifiedBy>
  <cp:revision>11</cp:revision>
  <dcterms:created xsi:type="dcterms:W3CDTF">2017-11-07T17:14:36Z</dcterms:created>
  <dcterms:modified xsi:type="dcterms:W3CDTF">2017-11-08T17:36:16Z</dcterms:modified>
</cp:coreProperties>
</file>