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64732E-B1F0-46C3-97D6-63FF16190E39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ED50C9-B3C0-42E7-9E18-43FFDDC9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732E-B1F0-46C3-97D6-63FF16190E39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D50C9-B3C0-42E7-9E18-43FFDDC9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64732E-B1F0-46C3-97D6-63FF16190E39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ED50C9-B3C0-42E7-9E18-43FFDDC9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732E-B1F0-46C3-97D6-63FF16190E39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D50C9-B3C0-42E7-9E18-43FFDDC9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64732E-B1F0-46C3-97D6-63FF16190E39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ED50C9-B3C0-42E7-9E18-43FFDDC9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732E-B1F0-46C3-97D6-63FF16190E39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D50C9-B3C0-42E7-9E18-43FFDDC9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732E-B1F0-46C3-97D6-63FF16190E39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D50C9-B3C0-42E7-9E18-43FFDDC9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732E-B1F0-46C3-97D6-63FF16190E39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D50C9-B3C0-42E7-9E18-43FFDDC9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64732E-B1F0-46C3-97D6-63FF16190E39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D50C9-B3C0-42E7-9E18-43FFDDC9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732E-B1F0-46C3-97D6-63FF16190E39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D50C9-B3C0-42E7-9E18-43FFDDC9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4732E-B1F0-46C3-97D6-63FF16190E39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D50C9-B3C0-42E7-9E18-43FFDDC99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64732E-B1F0-46C3-97D6-63FF16190E39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ED50C9-B3C0-42E7-9E18-43FFDDC99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285728"/>
            <a:ext cx="5857916" cy="3115840"/>
          </a:xfrm>
        </p:spPr>
        <p:txBody>
          <a:bodyPr/>
          <a:lstStyle/>
          <a:p>
            <a:pPr algn="ctr"/>
            <a:r>
              <a:rPr lang="ru-RU" sz="2800" dirty="0" smtClean="0"/>
              <a:t> </a:t>
            </a:r>
            <a:r>
              <a:rPr lang="ru-RU" sz="3200" dirty="0" smtClean="0"/>
              <a:t>требования ФГОС ДО к развивающей предметно-пространственной среде ДОО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786058"/>
            <a:ext cx="5114778" cy="1855054"/>
          </a:xfrm>
        </p:spPr>
        <p:txBody>
          <a:bodyPr/>
          <a:lstStyle/>
          <a:p>
            <a:r>
              <a:rPr lang="ru-RU" dirty="0" smtClean="0"/>
              <a:t>Выполнила: воспитатель </a:t>
            </a:r>
            <a:endParaRPr lang="ru-RU" dirty="0" smtClean="0"/>
          </a:p>
          <a:p>
            <a:r>
              <a:rPr lang="ru-RU" dirty="0" smtClean="0"/>
              <a:t>Денисова Е.А.</a:t>
            </a:r>
            <a:endParaRPr lang="ru-RU" dirty="0" smtClean="0"/>
          </a:p>
          <a:p>
            <a:r>
              <a:rPr lang="ru-RU" sz="1600" dirty="0" smtClean="0"/>
              <a:t>Г.Кемерово</a:t>
            </a:r>
            <a:endParaRPr lang="ru-RU" sz="1600" dirty="0" smtClean="0"/>
          </a:p>
          <a:p>
            <a:r>
              <a:rPr lang="ru-RU" sz="1400" dirty="0" smtClean="0"/>
              <a:t>МБДОУ № </a:t>
            </a:r>
            <a:r>
              <a:rPr lang="ru-RU" sz="1400" dirty="0" smtClean="0"/>
              <a:t>175</a:t>
            </a:r>
            <a:endParaRPr lang="ru-RU" sz="1400" dirty="0"/>
          </a:p>
        </p:txBody>
      </p:sp>
      <p:pic>
        <p:nvPicPr>
          <p:cNvPr id="4" name="Рисунок 3" descr="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908482"/>
            <a:ext cx="4143371" cy="27352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</a:t>
            </a: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– это система материальных объектов деятельности ребенка, содержание его  духовного и физического , развития, это единство социальных и предметных средств.</a:t>
            </a:r>
            <a:b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Требования к предметно-пространственной среде: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1.</a:t>
            </a:r>
            <a:r>
              <a:rPr lang="ru-RU" sz="2000" dirty="0" smtClean="0"/>
              <a:t> </a:t>
            </a:r>
            <a:r>
              <a:rPr lang="ru-RU" sz="2800" dirty="0" smtClean="0"/>
              <a:t>Обеспечение максимальной реализации образовательного потенциала пространства группы.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2.</a:t>
            </a:r>
            <a:r>
              <a:rPr lang="ru-RU" sz="2800" dirty="0" smtClean="0"/>
              <a:t> Обеспечение возможности общения и совместной деятельности детей , двигательной активности детей, а также возможности для уединения.</a:t>
            </a:r>
          </a:p>
          <a:p>
            <a:pPr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0070C0"/>
                </a:solidFill>
              </a:rPr>
              <a:t>Предметно пространственная среда должна быть:</a:t>
            </a:r>
            <a:endParaRPr lang="ru-RU" sz="2800" b="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Содержательно-насыщенной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Трансформируемой</a:t>
            </a: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Полифункциональной</a:t>
            </a:r>
          </a:p>
          <a:p>
            <a:r>
              <a:rPr lang="ru-RU" sz="3600" dirty="0" smtClean="0">
                <a:solidFill>
                  <a:srgbClr val="92D050"/>
                </a:solidFill>
              </a:rPr>
              <a:t>Вариативной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Доступной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Безопасной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141125155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9247" y="3429000"/>
            <a:ext cx="3913216" cy="281285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Насыщенность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Оснащение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техническими средствами</a:t>
            </a:r>
            <a:r>
              <a:rPr lang="ru-RU" dirty="0" smtClean="0"/>
              <a:t>, соответствующими материалами, в том числе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расходным игровым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00B050"/>
                </a:solidFill>
              </a:rPr>
              <a:t>спортивным, </a:t>
            </a:r>
            <a:r>
              <a:rPr lang="ru-RU" dirty="0" smtClean="0">
                <a:solidFill>
                  <a:srgbClr val="0070C0"/>
                </a:solidFill>
              </a:rPr>
              <a:t>оздоровительным оборудованием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C000"/>
                </a:solidFill>
              </a:rPr>
              <a:t>инвентарем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29058" y="100010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643314"/>
            <a:ext cx="5143536" cy="278608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B0F0"/>
                </a:solidFill>
              </a:rPr>
              <a:t>Трансформитуемость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929058" y="100010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643314"/>
            <a:ext cx="5500726" cy="300039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Полифункциональность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Наличие не обладающих жестко закрепленным способом употребления предметов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Возможность разнообразного использования различных составляющих предметной среды, например, детской мебели, матов, мягких модулей, ширм 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857620" y="100010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286124"/>
            <a:ext cx="3571900" cy="3184526"/>
          </a:xfrm>
          <a:prstGeom prst="rect">
            <a:avLst/>
          </a:prstGeom>
        </p:spPr>
      </p:pic>
      <p:pic>
        <p:nvPicPr>
          <p:cNvPr id="6" name="Рисунок 5" descr="1c293b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786190"/>
            <a:ext cx="3071802" cy="24288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Вариативность</a:t>
            </a:r>
            <a:br>
              <a:rPr lang="ru-RU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34294"/>
          </a:xfrm>
        </p:spPr>
        <p:txBody>
          <a:bodyPr/>
          <a:lstStyle/>
          <a:p>
            <a:r>
              <a:rPr lang="ru-RU" sz="1800" dirty="0" smtClean="0">
                <a:solidFill>
                  <a:srgbClr val="00B0F0"/>
                </a:solidFill>
              </a:rPr>
              <a:t>Наличие в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</a:p>
          <a:p>
            <a:r>
              <a:rPr lang="ru-RU" sz="1800" dirty="0" smtClean="0">
                <a:solidFill>
                  <a:schemeClr val="accent5"/>
                </a:solidFill>
              </a:rPr>
              <a:t>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929058" y="1000108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086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714752"/>
            <a:ext cx="3571900" cy="2928958"/>
          </a:xfrm>
          <a:prstGeom prst="rect">
            <a:avLst/>
          </a:prstGeom>
        </p:spPr>
      </p:pic>
      <p:pic>
        <p:nvPicPr>
          <p:cNvPr id="6" name="Рисунок 5" descr="opi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000504"/>
            <a:ext cx="3143272" cy="26432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Доступность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>
                <a:solidFill>
                  <a:srgbClr val="C00000"/>
                </a:solidFill>
              </a:rPr>
              <a:t>доступность для 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</a:t>
            </a:r>
          </a:p>
          <a:p>
            <a:r>
              <a:rPr lang="ru-RU" sz="1800" dirty="0" smtClean="0">
                <a:solidFill>
                  <a:srgbClr val="00B050"/>
                </a:solidFill>
              </a:rPr>
              <a:t>свободный доступ детей, в том числе детей с ограниченными возможностями здоровья, к играм, игрушкам, материалам, пособиям, обеспечивающим все основные виды детской активности;</a:t>
            </a:r>
          </a:p>
          <a:p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исправность и сохранность материалов и оборудования.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857620" y="1000108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vJFx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4429132"/>
            <a:ext cx="3590929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Безопасность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Соответствие всех  элементов предметно-пространственной среды требованиям по обеспечению надежности и безопасности их использования.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786182" y="100010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342466405_4103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00438"/>
            <a:ext cx="3881448" cy="3214710"/>
          </a:xfrm>
          <a:prstGeom prst="rect">
            <a:avLst/>
          </a:prstGeom>
        </p:spPr>
      </p:pic>
      <p:pic>
        <p:nvPicPr>
          <p:cNvPr id="6" name="Рисунок 5" descr="img-20140430171953-6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786190"/>
            <a:ext cx="3571900" cy="29289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128</TotalTime>
  <Words>286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 требования ФГОС ДО к развивающей предметно-пространственной среде ДОО </vt:lpstr>
      <vt:lpstr>Предметно-развивающая среда – это система материальных объектов деятельности ребенка, содержание его  духовного и физического , развития, это единство социальных и предметных средств. </vt:lpstr>
      <vt:lpstr>Предметно пространственная среда должна быть:</vt:lpstr>
      <vt:lpstr>Насыщенность </vt:lpstr>
      <vt:lpstr>Трансформитуемость </vt:lpstr>
      <vt:lpstr>Полифункциональность </vt:lpstr>
      <vt:lpstr>Вариативность </vt:lpstr>
      <vt:lpstr>Доступность </vt:lpstr>
      <vt:lpstr>Безопасность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ФГОС ДО к развивающей предметно-пространственной среде ДОО</dc:title>
  <dc:creator>User</dc:creator>
  <cp:lastModifiedBy>Elena</cp:lastModifiedBy>
  <cp:revision>15</cp:revision>
  <dcterms:created xsi:type="dcterms:W3CDTF">2015-08-14T18:56:44Z</dcterms:created>
  <dcterms:modified xsi:type="dcterms:W3CDTF">2017-11-19T05:58:27Z</dcterms:modified>
</cp:coreProperties>
</file>