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80" r:id="rId2"/>
    <p:sldId id="277" r:id="rId3"/>
    <p:sldId id="273" r:id="rId4"/>
    <p:sldId id="259" r:id="rId5"/>
    <p:sldId id="262" r:id="rId6"/>
    <p:sldId id="257" r:id="rId7"/>
    <p:sldId id="264" r:id="rId8"/>
    <p:sldId id="258" r:id="rId9"/>
    <p:sldId id="266" r:id="rId10"/>
    <p:sldId id="274" r:id="rId11"/>
    <p:sldId id="276" r:id="rId12"/>
    <p:sldId id="267" r:id="rId13"/>
    <p:sldId id="260" r:id="rId14"/>
    <p:sldId id="26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62E529-89B6-4B2E-B076-78D9477B1056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BCBE33-CCC9-44D4-92BE-52597FF670C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4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E529-89B6-4B2E-B076-78D9477B1056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BE33-CCC9-44D4-92BE-52597FF67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55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E529-89B6-4B2E-B076-78D9477B1056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BE33-CCC9-44D4-92BE-52597FF67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32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E529-89B6-4B2E-B076-78D9477B1056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BE33-CCC9-44D4-92BE-52597FF67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36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E529-89B6-4B2E-B076-78D9477B1056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BE33-CCC9-44D4-92BE-52597FF670C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34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E529-89B6-4B2E-B076-78D9477B1056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BE33-CCC9-44D4-92BE-52597FF67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68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E529-89B6-4B2E-B076-78D9477B1056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BE33-CCC9-44D4-92BE-52597FF67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96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E529-89B6-4B2E-B076-78D9477B1056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BE33-CCC9-44D4-92BE-52597FF67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36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E529-89B6-4B2E-B076-78D9477B1056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BE33-CCC9-44D4-92BE-52597FF67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62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E529-89B6-4B2E-B076-78D9477B1056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BE33-CCC9-44D4-92BE-52597FF67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54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E529-89B6-4B2E-B076-78D9477B1056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BE33-CCC9-44D4-92BE-52597FF67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04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E62E529-89B6-4B2E-B076-78D9477B1056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6BCBE33-CCC9-44D4-92BE-52597FF67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89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2124634"/>
            <a:ext cx="9966960" cy="1653989"/>
          </a:xfrm>
        </p:spPr>
        <p:txBody>
          <a:bodyPr>
            <a:normAutofit fontScale="90000"/>
          </a:bodyPr>
          <a:lstStyle/>
          <a:p>
            <a:r>
              <a:rPr lang="ru-RU" sz="5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звуков Ш - Ж </a:t>
            </a:r>
            <a:br>
              <a:rPr lang="ru-RU" sz="5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(Презентация к занятию)</a:t>
            </a:r>
            <a:endParaRPr lang="ru-RU" sz="32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97587" y="4773706"/>
            <a:ext cx="3818965" cy="13312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учитель-логопед: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Малардырова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Лидия Николаевна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5318" y="364728"/>
            <a:ext cx="7463117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образовательное учреждение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«Центр развития ребенка – Детский сад № 89 «Парус»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 «город Якутск»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6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50422" y="10319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189196" y="10319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309800" y="426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808686" y="37882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Picture 4" descr="баклажа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06" y="1248249"/>
            <a:ext cx="2004794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rebenok96.ru/rebshop/thimg/thumb_mytoys_4295762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078" y="1057715"/>
            <a:ext cx="2487444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ttp://dez-eco.com/assets/cache/Pic/user/images/catalog/mishi.jpg/300x200-crop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139" y="375137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t-posud.com.ua/upload/resize_tescoma/224-112/d90cb48e0859735a8d9cb66539a3ba33/8631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721" y="3983870"/>
            <a:ext cx="287999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8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0823" y="1110341"/>
            <a:ext cx="888274" cy="7968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92086" y="1110339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06486" y="1110339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3338" y="1110339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58146" y="1110339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72546" y="1110339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301346" y="1110338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15746" y="1110338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130146" y="1110337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1240971" y="1214847"/>
            <a:ext cx="689168" cy="574764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5670762" y="1227909"/>
            <a:ext cx="689168" cy="574764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10242762" y="1201783"/>
            <a:ext cx="689168" cy="574764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5" descr="http://dez-eco.com/assets/cache/Pic/user/images/catalog/mishi.jpg/300x200-cro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80" y="3706399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19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онтур дере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7" y="667657"/>
            <a:ext cx="4454999" cy="59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белка контурный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703" y="1841046"/>
            <a:ext cx="1203015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гриб контурный рисуно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880" y="4734379"/>
            <a:ext cx="117333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2" descr="Картинки по запросу ежик с грибами контурный рисунок"/>
          <p:cNvSpPr>
            <a:spLocks noChangeAspect="1" noChangeArrowheads="1"/>
          </p:cNvSpPr>
          <p:nvPr/>
        </p:nvSpPr>
        <p:spPr bwMode="auto">
          <a:xfrm>
            <a:off x="8646433" y="4253366"/>
            <a:ext cx="962024" cy="96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4" descr="Картинки по запросу ежик с грибами контурный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160" y="4859121"/>
            <a:ext cx="2268604" cy="144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129" y="2032893"/>
            <a:ext cx="2319533" cy="4440945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7576" y="160338"/>
            <a:ext cx="11719775" cy="644731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09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3" y="224851"/>
            <a:ext cx="11752288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2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корзин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19" y="1434284"/>
            <a:ext cx="1960990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корзин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16" y="1434284"/>
            <a:ext cx="1960990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корзин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496" y="1434284"/>
            <a:ext cx="1960990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циф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t="26577" r="68060" b="50864"/>
          <a:stretch/>
        </p:blipFill>
        <p:spPr bwMode="auto">
          <a:xfrm>
            <a:off x="2390842" y="3028117"/>
            <a:ext cx="551543" cy="68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артинки по запросу циф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2" t="26336" r="7500" b="50626"/>
          <a:stretch/>
        </p:blipFill>
        <p:spPr bwMode="auto">
          <a:xfrm>
            <a:off x="9362706" y="3028116"/>
            <a:ext cx="580571" cy="68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артинки по запросу циф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6" t="26798" r="37985" b="50712"/>
          <a:stretch/>
        </p:blipFill>
        <p:spPr bwMode="auto">
          <a:xfrm>
            <a:off x="5700825" y="3028117"/>
            <a:ext cx="580572" cy="68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go1.imgsmail.ru/imgpreview?key=4ab6ce0bfaa68b5&amp;mb=imgdb_preview_127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-1" r="8307" b="25564"/>
          <a:stretch/>
        </p:blipFill>
        <p:spPr bwMode="auto">
          <a:xfrm>
            <a:off x="5306518" y="4624754"/>
            <a:ext cx="1188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amaya.ru/files/articles/maslya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111" y="4710121"/>
            <a:ext cx="1188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go1.imgsmail.ru/imgpreview?key=3c67a98d56ebc330&amp;mb=imgdb_preview_8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75" y="4764121"/>
            <a:ext cx="9386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cs5-1.4pda.to/35854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75" y="4720117"/>
            <a:ext cx="110914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67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25208 L -0.00156 -0.37708 C -0.00156 -0.4331 0.06745 -0.50208 0.12344 -0.50208 L 0.24844 -0.50208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34141 -0.484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70" y="-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3854 -0.43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-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артикуляция звука Ш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5" t="37257" r="13070" b="34857"/>
          <a:stretch/>
        </p:blipFill>
        <p:spPr bwMode="auto">
          <a:xfrm>
            <a:off x="2726004" y="584107"/>
            <a:ext cx="132787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артинки по запросу артикуляционное упражнение чашеч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80" y="1927812"/>
            <a:ext cx="126761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Картинки по запросу солнце и снежинк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" t="17988" r="49363" b="18089"/>
          <a:stretch/>
        </p:blipFill>
        <p:spPr bwMode="auto">
          <a:xfrm>
            <a:off x="2758848" y="3098040"/>
            <a:ext cx="1232245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артикуляция звука Ш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5" t="37257" r="13070" b="34857"/>
          <a:stretch/>
        </p:blipFill>
        <p:spPr bwMode="auto">
          <a:xfrm>
            <a:off x="7795438" y="584107"/>
            <a:ext cx="132787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артинки по запросу артикуляционное упражнение чашеч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699" y="1927812"/>
            <a:ext cx="126761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Картинки по запросу солнце и снежинк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" t="17988" r="49363" b="18089"/>
          <a:stretch/>
        </p:blipFill>
        <p:spPr bwMode="auto">
          <a:xfrm>
            <a:off x="7873382" y="3098040"/>
            <a:ext cx="1232245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Блок-схема: узел 10"/>
          <p:cNvSpPr/>
          <p:nvPr/>
        </p:nvSpPr>
        <p:spPr>
          <a:xfrm>
            <a:off x="2975186" y="4474902"/>
            <a:ext cx="828000" cy="8280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70" y="5370029"/>
            <a:ext cx="1188000" cy="1188000"/>
          </a:xfrm>
          <a:prstGeom prst="rect">
            <a:avLst/>
          </a:prstGeom>
        </p:spPr>
      </p:pic>
      <p:sp>
        <p:nvSpPr>
          <p:cNvPr id="13" name="Блок-схема: узел 12"/>
          <p:cNvSpPr/>
          <p:nvPr/>
        </p:nvSpPr>
        <p:spPr>
          <a:xfrm>
            <a:off x="8045375" y="4474902"/>
            <a:ext cx="828000" cy="8280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375" y="5514029"/>
            <a:ext cx="1143282" cy="10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и по запросу заборч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346" y="1048203"/>
            <a:ext cx="23812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артикуляционное упражнение рупор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0" t="17778" r="18995" b="43873"/>
          <a:stretch/>
        </p:blipFill>
        <p:spPr bwMode="auto">
          <a:xfrm>
            <a:off x="4717148" y="1205478"/>
            <a:ext cx="189536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и по запросу артикуляционное упражнение рупор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7" t="2280" r="2042" b="65136"/>
          <a:stretch/>
        </p:blipFill>
        <p:spPr bwMode="auto">
          <a:xfrm>
            <a:off x="1902473" y="3918507"/>
            <a:ext cx="1470996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артинки по запросу артикуляционное упражнение рупор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17905" r="74000" b="67429"/>
          <a:stretch/>
        </p:blipFill>
        <p:spPr bwMode="auto">
          <a:xfrm>
            <a:off x="8534399" y="1331478"/>
            <a:ext cx="1547999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Похожее изображени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t="2933" r="74049" b="84257"/>
          <a:stretch/>
        </p:blipFill>
        <p:spPr bwMode="auto">
          <a:xfrm>
            <a:off x="4717148" y="3702507"/>
            <a:ext cx="2190141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shkolainternat6.ru/upload/medialibrary/6e9/111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t="68338" r="72727" b="18046"/>
          <a:stretch/>
        </p:blipFill>
        <p:spPr bwMode="auto">
          <a:xfrm>
            <a:off x="8081464" y="3918506"/>
            <a:ext cx="1921424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3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пиджа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94" y="87087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жу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57" y="870874"/>
            <a:ext cx="2375999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лошад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842" y="3651636"/>
            <a:ext cx="2936849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thumbs.dreamstime.com/x/%D1%81%D0%B2%D0%B5%D1%82%D0%BB%D0%B0%D1%8F-%D1%81%D0%BD%D0%B5%D0%B6%D0%B8%D0%BD%D0%BA%D0%B0-1116511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6" b="5909"/>
          <a:stretch/>
        </p:blipFill>
        <p:spPr bwMode="auto">
          <a:xfrm>
            <a:off x="2496457" y="3651636"/>
            <a:ext cx="2465288" cy="226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2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Картинки по запросу лошад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93" y="4049487"/>
            <a:ext cx="2936849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40823" y="1110341"/>
            <a:ext cx="888274" cy="7968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92086" y="1110339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06486" y="1110339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3338" y="1110339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58146" y="1110339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72546" y="1110339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301346" y="1110338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15746" y="1110338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130146" y="1110337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1240971" y="1214847"/>
            <a:ext cx="689168" cy="574764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5670762" y="1227909"/>
            <a:ext cx="689168" cy="574764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10242762" y="1201783"/>
            <a:ext cx="689168" cy="574764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05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-0.00065 -0.3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шка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868" y="3884387"/>
            <a:ext cx="2074905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шляпа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71" y="905687"/>
            <a:ext cx="2783744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желуд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299" y="581687"/>
            <a:ext cx="2556000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929" y="3539217"/>
            <a:ext cx="4001883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4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0823" y="1110341"/>
            <a:ext cx="888274" cy="7968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92086" y="1110339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06486" y="1110339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3338" y="1110339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58146" y="1110339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72546" y="1110339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301346" y="1110338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15746" y="1110338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130146" y="1110337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1240971" y="1214847"/>
            <a:ext cx="689168" cy="574764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5670762" y="1227909"/>
            <a:ext cx="689168" cy="574764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10242762" y="1201783"/>
            <a:ext cx="689168" cy="574764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Картинки по запросу желуд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346" y="3429390"/>
            <a:ext cx="2556000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69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-0.29401 -0.2349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1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ландыш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354" y="929253"/>
            <a:ext cx="2475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маши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918" y="1007040"/>
            <a:ext cx="3063469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ртинки по запросу подуш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45" y="3542619"/>
            <a:ext cx="3603144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estival.1september.ru/articles/576073/img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69" y="3827306"/>
            <a:ext cx="2375362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12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0823" y="1110341"/>
            <a:ext cx="888274" cy="7968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92086" y="1110339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06486" y="1110339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3338" y="1110339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58146" y="1110339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72546" y="1110339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301346" y="1110338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15746" y="1110338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130146" y="1110337"/>
            <a:ext cx="914400" cy="79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1240971" y="1214847"/>
            <a:ext cx="689168" cy="574764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5670762" y="1227909"/>
            <a:ext cx="689168" cy="574764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10242762" y="1201783"/>
            <a:ext cx="689168" cy="574764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://festival.1september.ru/articles/576073/img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665" y="3767345"/>
            <a:ext cx="2375362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07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817</TotalTime>
  <Words>34</Words>
  <Application>Microsoft Office PowerPoint</Application>
  <PresentationFormat>Широкоэкранный</PresentationFormat>
  <Paragraphs>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Corbel</vt:lpstr>
      <vt:lpstr>Times New Roman</vt:lpstr>
      <vt:lpstr>Базис</vt:lpstr>
      <vt:lpstr>Дифференциация звуков Ш - Ж  (Презентация к занятию)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Лидия Николаевна</dc:creator>
  <cp:lastModifiedBy>User</cp:lastModifiedBy>
  <cp:revision>45</cp:revision>
  <dcterms:created xsi:type="dcterms:W3CDTF">2017-10-28T13:22:44Z</dcterms:created>
  <dcterms:modified xsi:type="dcterms:W3CDTF">2017-11-18T03:08:56Z</dcterms:modified>
</cp:coreProperties>
</file>