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90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814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477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59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039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06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068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62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61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69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594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809C-F077-447F-A7A3-E61E3175358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A15A1-EBBD-41FD-BCEF-F86D56F9DB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842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24840"/>
            <a:ext cx="9144000" cy="312419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Garamond" panose="02020404030301010803" pitchFamily="18" charset="0"/>
              </a:rPr>
              <a:t>«Найди отличия»</a:t>
            </a:r>
            <a:br>
              <a:rPr lang="ru-RU" b="1" dirty="0" smtClean="0">
                <a:latin typeface="Garamond" panose="02020404030301010803" pitchFamily="18" charset="0"/>
              </a:rPr>
            </a:br>
            <a:r>
              <a:rPr lang="ru-RU" b="1" dirty="0" smtClean="0">
                <a:latin typeface="Garamond" panose="02020404030301010803" pitchFamily="18" charset="0"/>
              </a:rPr>
              <a:t/>
            </a:r>
            <a:br>
              <a:rPr lang="ru-RU" b="1" dirty="0" smtClean="0">
                <a:latin typeface="Garamond" panose="02020404030301010803" pitchFamily="18" charset="0"/>
              </a:rPr>
            </a:br>
            <a:r>
              <a:rPr lang="ru-RU" sz="4000" b="1" dirty="0">
                <a:latin typeface="Garamond" panose="02020404030301010803" pitchFamily="18" charset="0"/>
              </a:rPr>
              <a:t>Пособие </a:t>
            </a:r>
            <a:r>
              <a:rPr lang="ru-RU" sz="4000" b="1" dirty="0" smtClean="0">
                <a:latin typeface="Garamond" panose="02020404030301010803" pitchFamily="18" charset="0"/>
              </a:rPr>
              <a:t>для </a:t>
            </a:r>
            <a:r>
              <a:rPr lang="ru-RU" sz="4000" b="1" dirty="0">
                <a:latin typeface="Garamond" panose="02020404030301010803" pitchFamily="18" charset="0"/>
              </a:rPr>
              <a:t>автоматизации звука Р в предложениях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65918"/>
            <a:ext cx="9144000" cy="16557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03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376" y="1513091"/>
            <a:ext cx="103090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звука Р в предложениях;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составление сложносочиненных предложений с союзом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«а»;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совершенствование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лексико-грамматического строя речи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числительных с существительными, падежные формы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 существительных);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зрительного внимания.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0001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248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7605"/>
            <a:ext cx="10515600" cy="49814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 предлагает ребенку внимательно рассмотреть две сюжетные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 и найти 14 отличий. Таким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рассказывая об этих отличиях, ребенок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 14 сложносочиненных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с союзом «а». Все предложения насыщены словами со звуком Р. Логопед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 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правильностью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произнесения звука Р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словах.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хочется отметить, что на этих картинках отсутствуют предметы, в названии которых есть другие сложные звуки: Л, Ль, Ш, Ж, Ч, Щ.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ответа ребенка: 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картине две розы, а на другой картине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пять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роз.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картине корова ест траву, а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картине корова не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траву.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одной коровы красный бант, а у другой коровы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розовый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бант.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2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08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4836" y="85133"/>
            <a:ext cx="5965365" cy="33440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836" y="3510207"/>
            <a:ext cx="5970231" cy="334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23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1352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отличий: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433" y="1364776"/>
            <a:ext cx="10944367" cy="52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На одной картине две розы, а на другой картине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пять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На одной картине корова ест траву, а на другой картине корова 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траву.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У одной коровы розовый бант, а у другой коровы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красный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бант.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На одной картине есть трактор, а на другой картине нет трактора.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На верхней картине есть дрова, а на нижней картине нет  дров.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На одной картине есть топор, а на второй картине нет топора.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На одной картине в огороде растут помидоры, а на другой картине нет помидоров.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На одной картине есть радуга, а на другой картине нет радуги.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На одной картине сорока, а на другой картине – ворона.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Один забор высокий, а другой забор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низкий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На одной картине дорога короткая, а на другой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длинная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У одного дома есть веранда с крыльцом, а у другого дома нет веранды.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У одного дома есть труба, а у другого дома нет трубы.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На верхней картине одно ведро, а на нижней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картине </a:t>
            </a:r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два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ведра. 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0762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393</Words>
  <Application>Microsoft Office PowerPoint</Application>
  <PresentationFormat>Произвольный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«Найди отличия»  Пособие для автоматизации звука Р в предложениях</vt:lpstr>
      <vt:lpstr> Цели: </vt:lpstr>
      <vt:lpstr>Ход игры</vt:lpstr>
      <vt:lpstr>Слайд 4</vt:lpstr>
      <vt:lpstr>14 отличий: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«Найди отличия» Пособие для автоматизации звука Р в предложениях</dc:title>
  <dc:creator>User</dc:creator>
  <cp:lastModifiedBy>Ольга Теребилина</cp:lastModifiedBy>
  <cp:revision>11</cp:revision>
  <dcterms:created xsi:type="dcterms:W3CDTF">2018-02-09T13:55:54Z</dcterms:created>
  <dcterms:modified xsi:type="dcterms:W3CDTF">2018-02-12T19:21:52Z</dcterms:modified>
</cp:coreProperties>
</file>