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08" autoAdjust="0"/>
  </p:normalViewPr>
  <p:slideViewPr>
    <p:cSldViewPr>
      <p:cViewPr varScale="1">
        <p:scale>
          <a:sx n="59" d="100"/>
          <a:sy n="59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6E23B-8593-4483-8700-998B375C6F55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CCF6-E7BC-4AFD-A13C-2C400A9071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664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правило, речевые нарушения не возникают на фоне полного здоровья. Большинство детей с нарушениями речи имели различные отклонения во время внутриутробного развития, родовые травмы или серьезные заболевания впервые годы жизни.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Нарушение отражаются на психическом развитии ребенка, формирование его личности и поведения. Именно поэтому коррекционная работа должна способствовать не только исправлению речевых нарушений, но и оздоровлению всего организма ребенка, способствовать его полноценному психическому, физическому и личностному развитию. Только комплексное воздействие на ребенка может дать успешную динамику речевого развития. Под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здоровьесберегающими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технологиями следует понимать совокупность медицинских, педагогических, психологических установок, определяющих специальный набор и компоновку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здоровьесберегающих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форм, методов, средств, приемов обучения, необходимых для оптимального, рационального составления коррекционной работы по исправлению недостатков произношения у детей с дизартрией.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CCF6-E7BC-4AFD-A13C-2C400A90711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658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Учеными доказано несколько важнейших положений, касающихся двигательного анализатора: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движения пальцев рук имеют особое значение, так как оказывают огромное влияние на развитие высшей нервной деятельности  ребенка;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-функция движения руки всегда тесно связана с функцией речи: развитие первой способствует развитию второй;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-развитие функции обеих рук обеспечивает развитие «центров» речи в обоих полушариях, и, как следствие, дают преимущества в  интеллектуальном развитии, поскольку речь теснейшим образом связана с мышлением;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-около трети всей площади двигательной проекции коры головного мозга занимает проекция кисти руки, которая расположена рядом с проекцией речевой моторной зоны; движения пальцев рук действительно стимулируют созревание ЦНС, что, в частности, проявляется в ускорении развития речи ребенка;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-ритмичные движения пальцев рук- необходимое средство повышения функционального состояния больших полушарий и общего усиления ассоциативной функции мозга.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CCF6-E7BC-4AFD-A13C-2C400A90711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832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Приемы и средства работы  по формированию мелкой моторики пальцев рук при коррекции звукопроизношения у детей с дизартрией.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1)Использование пальцевых упражнений на аппликаторе Кузнецова 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Формировании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графомоторных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навыков: включение в домашние задания обводки шаблонов и штриховки изображений;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3)Пальчиковые шаги; 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4)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Самомассаж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кистей рук  с помощью различных приспособлений;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CCF6-E7BC-4AFD-A13C-2C400A90711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97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Практика показала эффективность включения в структуру логопедических занятий на этапе автоматизации звуков в слогах и словах пальцевых упражнений на аппликаторе Кузнецова, массажные щетки, шарики с игольчатой поверхностью т. п. Стимуляцию осуществляют прижатием подушечек пальцев к предмету, имеющему поверхность заостренной формы с </a:t>
            </a:r>
            <a:r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одновременным </a:t>
            </a:r>
            <a:r>
              <a:rPr lang="ru-RU" sz="1200" smtClean="0">
                <a:solidFill>
                  <a:schemeClr val="accent4">
                    <a:lumMod val="50000"/>
                  </a:schemeClr>
                </a:solidFill>
              </a:rPr>
              <a:t>проговариванием речевого материала</a:t>
            </a:r>
            <a:r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CCF6-E7BC-4AFD-A13C-2C400A90711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329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Ожидаемые результаты: помимо нормализации звукопроизношения прогнозируется улучшение тонуса мышц рук, увеличение силы кисти, точности ее движения ,что будет способствовать более качественной подготовки ребенка к школе.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CCF6-E7BC-4AFD-A13C-2C400A90711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74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96F94-10E8-4161-85B7-00C5957ED8A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0990D-382D-440E-AE66-952D140B5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4669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Использование  </a:t>
            </a:r>
            <a:r>
              <a:rPr lang="ru-RU" dirty="0" err="1"/>
              <a:t>здоровьесберегающих</a:t>
            </a:r>
            <a:r>
              <a:rPr lang="ru-RU" dirty="0"/>
              <a:t>  технологий на индивидуальных логопедических занятиях.</a:t>
            </a:r>
          </a:p>
        </p:txBody>
      </p:sp>
      <p:pic>
        <p:nvPicPr>
          <p:cNvPr id="4" name="Рисунок 3" descr="IMG_062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2010693"/>
            <a:ext cx="6156684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G_0605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5796136" y="2204864"/>
            <a:ext cx="3059832" cy="2039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G_0621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796136" y="4293096"/>
            <a:ext cx="3024336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_0607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0"/>
            <a:ext cx="7956376" cy="53042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IMG_0621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83568" y="1217712"/>
            <a:ext cx="8460432" cy="56402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IMG_0616_1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23528" y="0"/>
            <a:ext cx="4559643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" presetClass="exit" presetSubtype="4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6" presetClass="exit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2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u="sng" dirty="0" smtClean="0"/>
              <a:t>Цель</a:t>
            </a:r>
            <a:r>
              <a:rPr lang="ru-RU" sz="2800" dirty="0" smtClean="0"/>
              <a:t>: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Создание оптимальных условий,  для коррекции нарушения в развитии  речи детей с ЗПР и подготовки к успешному обучению в школе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условиях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логопункта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перед логопедом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поставлены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задачи: 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коррекция нарушения  речи:  звукопроизношения,  лексико-грамматического строя речи, связного высказывания;</a:t>
            </a: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проводить общую оздоровительную работу – укрепление физического здоровья (зрение, слух, осанка и  развитие мелкой моторики).</a:t>
            </a: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пополнить наглядно-информационный материал для родителей, направленный на развитие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графомоторных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навыков.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привлечь родителей к участию в педагогическом процессе в условиях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логопункта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 ДОУ.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G_0612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4318804" y="1769435"/>
            <a:ext cx="4645684" cy="48999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IMG_0607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3881076" y="2564904"/>
            <a:ext cx="5083411" cy="40114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IMG_0619.JP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4247456" y="1772817"/>
            <a:ext cx="4896544" cy="508518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dirty="0"/>
              <a:t>Приемы и средства работы  по формированию мелкой моторики пальцев рук при коррекции звукопроизношения у детей с дизартрией.</a:t>
            </a:r>
          </a:p>
        </p:txBody>
      </p:sp>
      <p:pic>
        <p:nvPicPr>
          <p:cNvPr id="7" name="Рисунок 6" descr="IMG_0616.JPG"/>
          <p:cNvPicPr>
            <a:picLocks noChangeAspect="1"/>
          </p:cNvPicPr>
          <p:nvPr/>
        </p:nvPicPr>
        <p:blipFill>
          <a:blip r:embed="rId6" cstate="screen"/>
          <a:srcRect/>
          <a:stretch>
            <a:fillRect/>
          </a:stretch>
        </p:blipFill>
        <p:spPr>
          <a:xfrm>
            <a:off x="4073716" y="2276872"/>
            <a:ext cx="5070284" cy="43924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3995936" cy="50851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1)Использование пальцевых упражнений на аппликаторе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Кузнецова; 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2) Формировании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графомоторных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навыков: включение в домашние           задания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обводки 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шаблонов и штриховки изображений;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3)Пальчиковые шаги;  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4)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Самомассаж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кистей рук  с помощью различных приспособлений;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" name="Рисунок 7" descr="DSC06101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3899925" y="2420888"/>
            <a:ext cx="5244075" cy="3933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500"/>
                            </p:stCondLst>
                            <p:childTnLst>
                              <p:par>
                                <p:cTn id="47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4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500"/>
                            </p:stCondLst>
                            <p:childTnLst>
                              <p:par>
                                <p:cTn id="60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9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500"/>
                            </p:stCondLst>
                            <p:childTnLst>
                              <p:par>
                                <p:cTn id="68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Практика показала эффективность включения в структуру логопедических занятий на этапе автоматизации звуков в слогах и словах пальцевых упражнений на аппликаторе Кузнецова, массажные щетки, шарики с игольчатой поверхностью т. п. Стимуляцию осуществляют прижатием подушечек пальцев к предмету, имеющему поверхность заостренной формы с одновременным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проговариванием речевого материала.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Рисунок 3" descr="IMG_062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804256" y="2780928"/>
            <a:ext cx="6115608" cy="40770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/>
              <a:t>Ожидаемые результаты: помимо нормализации звукопроизношения прогнозируется улучшение тонуса мышц рук, увеличение силы кисти, точности ее </a:t>
            </a:r>
            <a:r>
              <a:rPr lang="ru-RU" sz="2800" dirty="0" smtClean="0"/>
              <a:t>движения, что </a:t>
            </a:r>
            <a:r>
              <a:rPr lang="ru-RU" sz="2800" dirty="0"/>
              <a:t>будет способствовать более качественной подготовки ребенка к школе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Содержимое 3" descr="DSC06092.JPG"/>
          <p:cNvPicPr>
            <a:picLocks noGrp="1" noChangeAspect="1"/>
          </p:cNvPicPr>
          <p:nvPr>
            <p:ph idx="1"/>
          </p:nvPr>
        </p:nvPicPr>
        <p:blipFill>
          <a:blip r:embed="rId3" cstate="screen"/>
          <a:stretch>
            <a:fillRect/>
          </a:stretch>
        </p:blipFill>
        <p:spPr>
          <a:xfrm>
            <a:off x="1331640" y="2159478"/>
            <a:ext cx="6264696" cy="4698522"/>
          </a:xfrm>
        </p:spPr>
      </p:pic>
      <p:pic>
        <p:nvPicPr>
          <p:cNvPr id="5" name="Содержимое 3" descr="DSC0609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259632" y="2169417"/>
            <a:ext cx="6264696" cy="4698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623</Words>
  <Application>Microsoft Office PowerPoint</Application>
  <PresentationFormat>Экран (4:3)</PresentationFormat>
  <Paragraphs>34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Использование  здоровьесберегающих  технологий на индивидуальных логопедических занятиях.</vt:lpstr>
      <vt:lpstr>Презентация PowerPoint</vt:lpstr>
      <vt:lpstr>Цель:  Создание оптимальных условий,  для коррекции нарушения в развитии  речи детей с ЗПР и подготовки к успешному обучению в школе.</vt:lpstr>
      <vt:lpstr>Приемы и средства работы  по формированию мелкой моторики пальцев рук при коррекции звукопроизношения у детей с дизартрией.</vt:lpstr>
      <vt:lpstr>Практика показала эффективность включения в структуру логопедических занятий на этапе автоматизации звуков в слогах и словах пальцевых упражнений на аппликаторе Кузнецова, массажные щетки, шарики с игольчатой поверхностью т. п. Стимуляцию осуществляют прижатием подушечек пальцев к предмету, имеющему поверхность заостренной формы с одновременным проговариванием речевого материала.</vt:lpstr>
      <vt:lpstr>Ожидаемые результаты: помимо нормализации звукопроизношения прогнозируется улучшение тонуса мышц рук, увеличение силы кисти, точности ее движения, что будет способствовать более качественной подготовки ребенка к школе.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 здоровьесберегающих  технологий на индивидуальных логопедических занятиях.</dc:title>
  <dc:creator>Гимранова Т.Н.</dc:creator>
  <cp:lastModifiedBy>Гимранова Т.Н.</cp:lastModifiedBy>
  <cp:revision>15</cp:revision>
  <dcterms:created xsi:type="dcterms:W3CDTF">2011-01-17T15:05:36Z</dcterms:created>
  <dcterms:modified xsi:type="dcterms:W3CDTF">2013-09-25T07:35:27Z</dcterms:modified>
</cp:coreProperties>
</file>