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7B0FE-D9D4-4B36-8768-DCE0CF17BDF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6A70-450D-4AC2-AD17-2488E39C2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7B0FE-D9D4-4B36-8768-DCE0CF17BDF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6A70-450D-4AC2-AD17-2488E39C2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7B0FE-D9D4-4B36-8768-DCE0CF17BDF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6A70-450D-4AC2-AD17-2488E39C2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7B0FE-D9D4-4B36-8768-DCE0CF17BDF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6A70-450D-4AC2-AD17-2488E39C2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7B0FE-D9D4-4B36-8768-DCE0CF17BDF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6A70-450D-4AC2-AD17-2488E39C2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7B0FE-D9D4-4B36-8768-DCE0CF17BDF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6A70-450D-4AC2-AD17-2488E39C2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7B0FE-D9D4-4B36-8768-DCE0CF17BDF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6A70-450D-4AC2-AD17-2488E39C2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7B0FE-D9D4-4B36-8768-DCE0CF17BDF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6A70-450D-4AC2-AD17-2488E39C2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7B0FE-D9D4-4B36-8768-DCE0CF17BDF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6A70-450D-4AC2-AD17-2488E39C2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7B0FE-D9D4-4B36-8768-DCE0CF17BDF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6A70-450D-4AC2-AD17-2488E39C2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7B0FE-D9D4-4B36-8768-DCE0CF17BDF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6A70-450D-4AC2-AD17-2488E39C2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7B0FE-D9D4-4B36-8768-DCE0CF17BDF0}" type="datetimeFigureOut">
              <a:rPr lang="ru-RU" smtClean="0"/>
              <a:pPr/>
              <a:t>14.03.2016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46A70-450D-4AC2-AD17-2488E39C2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85728"/>
            <a:ext cx="8172480" cy="6000791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Распределите предложенные  пластмассы, волокна и каучуки </a:t>
            </a:r>
            <a:b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на три группы: </a:t>
            </a:r>
            <a:b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ПРИРОДНЫЕ, </a:t>
            </a:r>
            <a:r>
              <a:rPr lang="ru-RU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ИСКУССТВЕННЫЕ, </a:t>
            </a:r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СИНТЕТИЧЕСКИЕ</a:t>
            </a:r>
            <a:endParaRPr lang="ru-RU" sz="4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42876" y="214314"/>
            <a:ext cx="2857488" cy="142873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  <a:bevelB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Georgia" pitchFamily="18" charset="0"/>
              </a:rPr>
              <a:t>ПРИРОДНЫЕ</a:t>
            </a:r>
            <a:endParaRPr lang="ru-RU" sz="2000" b="1" dirty="0">
              <a:latin typeface="Georgia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43272" y="214314"/>
            <a:ext cx="2857488" cy="142873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  <a:bevelB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dirty="0" smtClean="0">
                <a:latin typeface="Georgia" pitchFamily="18" charset="0"/>
              </a:rPr>
              <a:t>ИСКУССТВЕННЫЕ</a:t>
            </a:r>
            <a:endParaRPr lang="ru-RU" sz="1900" b="1" dirty="0">
              <a:latin typeface="Georgia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43668" y="214314"/>
            <a:ext cx="2857488" cy="142873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  <a:bevelB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dirty="0" smtClean="0">
                <a:latin typeface="Georgia" pitchFamily="18" charset="0"/>
              </a:rPr>
              <a:t>СИНТЕТИЧЕСКИЕ</a:t>
            </a:r>
            <a:endParaRPr lang="ru-RU" sz="1900" b="1" dirty="0"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4929198"/>
            <a:ext cx="2500330" cy="64294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  <a:bevelB w="139700" prst="cross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Georgia" pitchFamily="18" charset="0"/>
              </a:rPr>
              <a:t>ПОЛИВИНИЛХЛОРИД</a:t>
            </a:r>
            <a:endParaRPr lang="ru-RU" sz="1600" dirty="0">
              <a:latin typeface="Georg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43570" y="2285992"/>
            <a:ext cx="2214578" cy="64294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  <a:bevelB w="139700" prst="cross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Georgia" pitchFamily="18" charset="0"/>
              </a:rPr>
              <a:t>ХЛОПОК</a:t>
            </a:r>
            <a:endParaRPr lang="ru-RU" sz="1600" dirty="0">
              <a:latin typeface="Georgia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00826" y="5857892"/>
            <a:ext cx="2214578" cy="64294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  <a:bevelB w="139700" prst="cross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Georgia" pitchFamily="18" charset="0"/>
              </a:rPr>
              <a:t>РЕЗИНА</a:t>
            </a:r>
            <a:endParaRPr lang="ru-RU" sz="1600" dirty="0">
              <a:latin typeface="Georgia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85852" y="2285992"/>
            <a:ext cx="2214578" cy="64294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  <a:bevelB w="139700" prst="cross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Georgia" pitchFamily="18" charset="0"/>
              </a:rPr>
              <a:t>ПОЛИЭТИЛЕН</a:t>
            </a:r>
            <a:endParaRPr lang="ru-RU" sz="1600" dirty="0">
              <a:latin typeface="Georgia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428728" y="5857892"/>
            <a:ext cx="2214578" cy="64294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  <a:bevelB w="139700" prst="cross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Georgia" pitchFamily="18" charset="0"/>
              </a:rPr>
              <a:t>НАТУРАЛЬНЫЙ ШЕЛК</a:t>
            </a:r>
            <a:endParaRPr lang="ru-RU" sz="1600" dirty="0">
              <a:latin typeface="Georgia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929190" y="5143512"/>
            <a:ext cx="1571636" cy="64294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  <a:bevelB w="139700" prst="cross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Georgia" pitchFamily="18" charset="0"/>
              </a:rPr>
              <a:t>ВИСКОЗА</a:t>
            </a:r>
            <a:endParaRPr lang="ru-RU" sz="1600" dirty="0">
              <a:latin typeface="Georgia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28662" y="4000504"/>
            <a:ext cx="2214578" cy="64294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  <a:bevelB w="139700" prst="cross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Georgia" pitchFamily="18" charset="0"/>
              </a:rPr>
              <a:t>АЦЕТАТНЫЙ ШЕЛК</a:t>
            </a:r>
            <a:endParaRPr lang="ru-RU" sz="1600" dirty="0">
              <a:latin typeface="Georgia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857620" y="3500438"/>
            <a:ext cx="2214578" cy="64294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  <a:bevelB w="139700" prst="cross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Georgia" pitchFamily="18" charset="0"/>
              </a:rPr>
              <a:t>КАУЧУК</a:t>
            </a:r>
            <a:endParaRPr lang="ru-RU" sz="1600" dirty="0">
              <a:latin typeface="Georgia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215074" y="4357694"/>
            <a:ext cx="2214578" cy="64294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  <a:bevelB w="139700" prst="cross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Georgia" pitchFamily="18" charset="0"/>
              </a:rPr>
              <a:t>НАТУРАЛЬНАЯ</a:t>
            </a:r>
          </a:p>
          <a:p>
            <a:pPr algn="ctr"/>
            <a:r>
              <a:rPr lang="ru-RU" sz="1600" dirty="0" smtClean="0">
                <a:latin typeface="Georgia" pitchFamily="18" charset="0"/>
              </a:rPr>
              <a:t>ШЕРСТЬ</a:t>
            </a:r>
            <a:endParaRPr lang="ru-RU" sz="1600" dirty="0">
              <a:latin typeface="Georgia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00034" y="3214686"/>
            <a:ext cx="2214578" cy="64294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  <a:bevelB w="139700" prst="cross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Georgia" pitchFamily="18" charset="0"/>
              </a:rPr>
              <a:t>ЛАВСАН</a:t>
            </a:r>
            <a:endParaRPr lang="ru-RU" sz="16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23</Words>
  <Application>Microsoft Office PowerPoint</Application>
  <PresentationFormat>Экран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Распределите предложенные  пластмассы, волокна и каучуки  на три группы:  ПРИРОДНЫЕ, ИСКУССТВЕННЫЕ, СИНТЕТИЧЕСКИЕ</vt:lpstr>
      <vt:lpstr>Слайд 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Распределите предложенные  пластмассы, волокна и каучуки на три группы: природные, искусственные, синтетические</dc:title>
  <dc:creator>Студент</dc:creator>
  <cp:lastModifiedBy>Якимовы</cp:lastModifiedBy>
  <cp:revision>6</cp:revision>
  <dcterms:created xsi:type="dcterms:W3CDTF">2016-03-09T07:15:19Z</dcterms:created>
  <dcterms:modified xsi:type="dcterms:W3CDTF">2016-03-14T15:16:56Z</dcterms:modified>
</cp:coreProperties>
</file>