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B0FE-D9D4-4B36-8768-DCE0CF17BDF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6A70-450D-4AC2-AD17-2488E39C2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172480" cy="600079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Распределите предложенные  пластмассы, волокна и каучуки 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три группы: 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ПРИРОДНЫЕ, 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ИСКУССТВЕННЫЕ,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СИНТЕТИЧЕСКИЕ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76" y="214314"/>
            <a:ext cx="2857488" cy="14287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ПРИРОДНЫЕ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72" y="214314"/>
            <a:ext cx="2857488" cy="14287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latin typeface="Georgia" pitchFamily="18" charset="0"/>
              </a:rPr>
              <a:t>ИСКУССТВЕННЫЕ</a:t>
            </a:r>
            <a:endParaRPr lang="ru-RU" sz="1900" b="1" dirty="0"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68" y="214314"/>
            <a:ext cx="2857488" cy="14287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latin typeface="Georgia" pitchFamily="18" charset="0"/>
              </a:rPr>
              <a:t>СИНТЕТИЧЕСКИЕ</a:t>
            </a:r>
            <a:endParaRPr lang="ru-RU" sz="19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929198"/>
            <a:ext cx="2500330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ПОЛИВИНИЛХЛОРИД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2285992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ХЛОПОК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5857892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РЕЗИНА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2285992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ПОЛИЭТИЛЕН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5857892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НАТУРАЛЬНЫЙ ШЕЛК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143512"/>
            <a:ext cx="1571636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ВИСКОЗА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4000504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АЦЕТАТНЫЙ ШЕЛК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3500438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КАУЧУК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15074" y="4357694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НАТУРАЛЬНАЯ</a:t>
            </a:r>
          </a:p>
          <a:p>
            <a:pPr algn="ctr"/>
            <a:r>
              <a:rPr lang="ru-RU" sz="1600" dirty="0" smtClean="0">
                <a:latin typeface="Georgia" pitchFamily="18" charset="0"/>
              </a:rPr>
              <a:t>ШЕРСТЬ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3214686"/>
            <a:ext cx="2214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eorgia" pitchFamily="18" charset="0"/>
              </a:rPr>
              <a:t>ЛАВСАН</a:t>
            </a: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23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Распределите предложенные  пластмассы, волокна и каучуки  на три группы:  ПРИРОДНЫЕ, ИСКУССТВЕННЫЕ, СИНТЕТИЧЕСКИЕ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Распределите предложенные  пластмассы, волокна и каучуки на три группы: природные, искусственные, синтетические</dc:title>
  <dc:creator>Студент</dc:creator>
  <cp:lastModifiedBy>Якимовы</cp:lastModifiedBy>
  <cp:revision>6</cp:revision>
  <dcterms:created xsi:type="dcterms:W3CDTF">2016-03-09T07:15:19Z</dcterms:created>
  <dcterms:modified xsi:type="dcterms:W3CDTF">2016-03-14T15:16:56Z</dcterms:modified>
</cp:coreProperties>
</file>