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41E3-1CF6-455B-A0BE-AF08724191BA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588-6A52-4400-8880-D0B208EA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41E3-1CF6-455B-A0BE-AF08724191BA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588-6A52-4400-8880-D0B208EA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41E3-1CF6-455B-A0BE-AF08724191BA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588-6A52-4400-8880-D0B208EA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41E3-1CF6-455B-A0BE-AF08724191BA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588-6A52-4400-8880-D0B208EA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41E3-1CF6-455B-A0BE-AF08724191BA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588-6A52-4400-8880-D0B208EA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41E3-1CF6-455B-A0BE-AF08724191BA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588-6A52-4400-8880-D0B208EA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41E3-1CF6-455B-A0BE-AF08724191BA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588-6A52-4400-8880-D0B208EA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41E3-1CF6-455B-A0BE-AF08724191BA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588-6A52-4400-8880-D0B208EA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41E3-1CF6-455B-A0BE-AF08724191BA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588-6A52-4400-8880-D0B208EA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41E3-1CF6-455B-A0BE-AF08724191BA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588-6A52-4400-8880-D0B208EA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41E3-1CF6-455B-A0BE-AF08724191BA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8588-6A52-4400-8880-D0B208EA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741E3-1CF6-455B-A0BE-AF08724191BA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98588-6A52-4400-8880-D0B208EA2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6206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« Самопрезентация педагога-психолога: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«Я и моя профессия"»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2564904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Педагог-психолог</a:t>
            </a:r>
          </a:p>
          <a:p>
            <a:pPr algn="r"/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Ромашова Я.В.</a:t>
            </a:r>
          </a:p>
          <a:p>
            <a:pPr algn="r"/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«ЧОУ» Начальная школа -детский сад «Развитие»</a:t>
            </a:r>
          </a:p>
          <a:p>
            <a:pPr algn="r"/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Свердловская обл. г.Ревда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60212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2017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NdDm97zbH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4380944" cy="247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 современного Педагога-психолога: </a:t>
            </a:r>
          </a:p>
          <a:p>
            <a:pPr algn="ctr"/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Создавать условия гармоничного становления личности ребенка, обеспечивать его эмоциональное благополучие, помогать продуктивно  реализовывать  индивидуальный путь развития!</a:t>
            </a:r>
          </a:p>
          <a:p>
            <a:pPr algn="ctr"/>
            <a:endParaRPr lang="ru-RU" sz="28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МИССИЯ:</a:t>
            </a:r>
          </a:p>
          <a:p>
            <a:pPr algn="ctr"/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Звать детей  к развитию, показывать как становиться автором своей жизни. Привносить в жизнь людей иногда забытый ими смысл, говорящий о том, что жизнь - бесценный подарок, величайшее счастье. </a:t>
            </a:r>
          </a:p>
          <a:p>
            <a:pPr algn="ctr"/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Привносить в обыденную жизнь этику, напоминая: "Что бы ты ни делал, количество добра в мире должно увеличиваться". </a:t>
            </a:r>
          </a:p>
          <a:p>
            <a:pPr algn="ctr"/>
            <a:r>
              <a:rPr lang="ru-RU" sz="2800" dirty="0" smtClean="0"/>
              <a:t>. </a:t>
            </a:r>
            <a:endParaRPr lang="ru-RU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6328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ДЕВИЗ: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Где-то в самом сокровенном уголке сердца каждого ребенка имеется  своя струна, она звучит на свой лад, и чтобы сердце отозвалось на мое слово , нужно правильно настроиться на тон этой струны! </a:t>
            </a:r>
            <a:endParaRPr lang="ru-RU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ti.mail.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05064"/>
            <a:ext cx="4026024" cy="251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моей деятельности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endCxn id="5" idx="0"/>
          </p:cNvCxnSpPr>
          <p:nvPr/>
        </p:nvCxnSpPr>
        <p:spPr>
          <a:xfrm flipH="1">
            <a:off x="1169876" y="692696"/>
            <a:ext cx="13859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1628800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Диагностирование 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763688" y="764704"/>
            <a:ext cx="1512168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35010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Консультирование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572000" y="836712"/>
            <a:ext cx="144016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35896" y="36450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Индивидуальные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занятия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084168" y="764704"/>
            <a:ext cx="122413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4128" y="21328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ПЕСОЧНАЯ ТЕРАПИЯ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987824" y="836712"/>
            <a:ext cx="936104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35696" y="46531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Психокоррекция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436096" y="836712"/>
            <a:ext cx="1296144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00192" y="37890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Сказкотерапия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1" grpId="0"/>
      <p:bldP spid="15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ПЕСОЧНАЯ ТЕРАПИЯ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20688"/>
            <a:ext cx="83529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Основная цель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  <a:r>
              <a:rPr lang="ru-RU" sz="2400" dirty="0" smtClean="0">
                <a:solidFill>
                  <a:srgbClr val="7030A0"/>
                </a:solidFill>
              </a:rPr>
              <a:t>способствовать психическому и личностному росту ребенка через создание зоны ближайшего развития.</a:t>
            </a:r>
          </a:p>
          <a:p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Задачи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/>
            <a:r>
              <a:rPr lang="ru-RU" sz="2400" dirty="0" smtClean="0">
                <a:solidFill>
                  <a:srgbClr val="7030A0"/>
                </a:solidFill>
              </a:rPr>
              <a:t>- стабилизировать эмоциональное состояние ребенка;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 - вызвать состояние покоя, чувство уверенности в себе, защищенности и возможности побыть самим собой;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 - формировать позитивное отношение к своему «Я»;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 - формировать позитивное отношение к сверстникам;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 - развивать навыки социального поведения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 - совершенствовать умения и навыки практического общения, используя вербальные и невербальные средства;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 - развивать фантазию и образное мышление;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 - побуждать детей к активным действиям и концентрации внимания;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 - использовать метод песочной терапии в диагностических целях.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985248" cy="298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Фото0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3913240" cy="2934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ото06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6064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01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284984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92696"/>
            <a:ext cx="83529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Терапия сказкой помогает ребенку справиться со многими внутренними переживаниями. Маленькому человечку всегда проще передать нормы поведения и умение ориентироваться в разных жизненных ситуациях в игровой форме. С помощью сказочной метафоры ребенок сам делает нужные выводы. Рассказ о какой-нибудь капризной принцессе или «зайце-хвастуне» всегда эффективнее нотаций. </a:t>
            </a:r>
            <a:r>
              <a:rPr lang="ru-RU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помогает замкнутому ребенку раскрыться, а слишком агрессивного и непоседливого учит задумываться. В процессе сказочной игры дети развивают речь и фантазию, творческие способности и логическое мышление!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2.mycdn.me/getImage?photoId=666167572880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032448" cy="306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p.userapi.com/c626925/v626925063/37cf/MC8fr71jt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104456" cy="307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pp.userapi.com/c626925/v626925063/37ea/g1t_R8ib0j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393643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pp.userapi.com/c628026/v628026063/41136/gVtuGhMCRw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3827917" cy="287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269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Yanochka</dc:creator>
  <cp:lastModifiedBy>Yanochka</cp:lastModifiedBy>
  <cp:revision>17</cp:revision>
  <dcterms:created xsi:type="dcterms:W3CDTF">2017-11-06T07:19:45Z</dcterms:created>
  <dcterms:modified xsi:type="dcterms:W3CDTF">2017-11-28T07:42:38Z</dcterms:modified>
</cp:coreProperties>
</file>