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дети фо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63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5975881"/>
            <a:ext cx="3995936" cy="88211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Учитель-логопед: Погодина А.Р.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МДОУ «Д/С № 48»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1" y="548680"/>
            <a:ext cx="7992888" cy="437677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Бизиборд,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как средство развития мелкой моторики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33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0338"/>
            <a:ext cx="8712968" cy="6509022"/>
          </a:xfrm>
          <a:ln>
            <a:noFill/>
          </a:ln>
        </p:spPr>
        <p:txBody>
          <a:bodyPr/>
          <a:lstStyle/>
          <a:p>
            <a:pPr marL="182880" indent="0" algn="just">
              <a:buNone/>
            </a:pP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АКТУАЛЬНОСТЬ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Нашу группу посещают воспитанники, имеющие нарушение речи, у многих из них отмечается недостаточное развитие сенсорного опыта. Такие дети испытывают затруднения в процессе развития мелкой моторики рук, поэтому необходимо уделять особое внимание сенсомоторному 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развитию.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984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0338"/>
            <a:ext cx="8712968" cy="6509022"/>
          </a:xfrm>
          <a:ln>
            <a:noFill/>
          </a:ln>
        </p:spPr>
        <p:txBody>
          <a:bodyPr/>
          <a:lstStyle/>
          <a:p>
            <a:pPr marL="182880" indent="0" algn="just">
              <a:buNone/>
            </a:pP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ЦЕЛЬ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Создание предметно-развивающей среды, способствующей сенсомоторному развитию детей дошкольного возраста с нарушениями речи ОНР, посредством развития мелкой моторики и органов восприятия. </a:t>
            </a:r>
          </a:p>
        </p:txBody>
      </p:sp>
      <p:sp>
        <p:nvSpPr>
          <p:cNvPr id="5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81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0338"/>
            <a:ext cx="8712968" cy="6509022"/>
          </a:xfrm>
          <a:ln>
            <a:noFill/>
          </a:ln>
        </p:spPr>
        <p:txBody>
          <a:bodyPr/>
          <a:lstStyle/>
          <a:p>
            <a:pPr marL="182880" indent="0">
              <a:buNone/>
            </a:pP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ЗАДАЧИ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1.Создавать 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условия по обогащению непосредственно-чувственного опыта детей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b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Развивать мелкую моторику кистей рук.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Формировать правильную координацию движений у детей дошкольного возраста в процессе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игровой деятельности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Развивать познавательный интерес, формировать умение обследовать предметы разной формы, величины и фактуры, находить место положение их на бизиборде.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Повышать уровень педагогической компетентности родителей по вопросам формирования представлений о сенсомоторной деятельности детей. </a:t>
            </a:r>
          </a:p>
        </p:txBody>
      </p:sp>
      <p:sp>
        <p:nvSpPr>
          <p:cNvPr id="5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33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0338"/>
            <a:ext cx="8712968" cy="6509022"/>
          </a:xfrm>
          <a:ln>
            <a:noFill/>
          </a:ln>
        </p:spPr>
        <p:txBody>
          <a:bodyPr/>
          <a:lstStyle/>
          <a:p>
            <a:pPr marL="182880" indent="0" algn="just">
              <a:buNone/>
            </a:pPr>
            <a:r>
              <a:rPr lang="ru-RU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Бизиборд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– развивающая доска (стенд, модуль) со всевозможными кнопками, выключателями, щеколдами, крючками и прочими маленькими «опасностями» которые ребенку трогать обычно запрещено. Кроме этого доску могут дополнить игрушки или предметы разной формы, цвета и фактуры; то, что можно трогать, жать, переключать. Все это надежно должно быть закреплено на полотне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доски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, чтобы игра для детей стала безопасной.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07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0338"/>
            <a:ext cx="8712968" cy="6509022"/>
          </a:xfrm>
          <a:ln>
            <a:noFill/>
          </a:ln>
        </p:spPr>
        <p:txBody>
          <a:bodyPr/>
          <a:lstStyle/>
          <a:p>
            <a:pPr marL="182880" indent="0" algn="just">
              <a:buNone/>
            </a:pP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Чем поможет детям бизиборд. 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Правильно сделанный, хорошо продуманный еще на этапе «проектирования», бизиборд имеет много маленьких деталей, которые не просто можно изучать, но и совершать с ними определенные действия: щелкать выключателем, втыкать вилку в розетку, вдавливать кнопки, защелкивать щеколду и прочее. Все это тренирует маленькие пальчики, а еще учит обращению с реальными аналогами этих предметов в быту</a:t>
            </a:r>
            <a:r>
              <a:rPr lang="ru-RU" sz="2400" dirty="0">
                <a:effectLst/>
              </a:rPr>
              <a:t>. </a:t>
            </a:r>
            <a:br>
              <a:rPr lang="ru-RU" sz="2400" dirty="0">
                <a:effectLst/>
              </a:rPr>
            </a:b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609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0338"/>
            <a:ext cx="8712968" cy="6509022"/>
          </a:xfrm>
          <a:ln>
            <a:noFill/>
          </a:ln>
        </p:spPr>
        <p:txBody>
          <a:bodyPr/>
          <a:lstStyle/>
          <a:p>
            <a:pPr marL="182880" indent="0" algn="just">
              <a:buNone/>
            </a:pP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Каков идеальный бизиборд для мальчиков? </a:t>
            </a:r>
            <a:r>
              <a:rPr lang="ru-RU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Все 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мальчишки обожают что-то откручивать и прикручивать, собирать и разбирать. На доску можно приделать именно мальчишеские детали: крупные гайки и болты, пружины, шпингалеты, цепочки и дверные крючки, розетки, выключатели. При желании можно встроить лампочки, фонарики, которые будут по настоящему включаться, получая питания от батареек. Можно снабдить доску открывающими дверцами. Запирающими на настоящие навесные замочки с ключами, или на крючок.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841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0338"/>
            <a:ext cx="8712968" cy="6509022"/>
          </a:xfrm>
          <a:ln>
            <a:noFill/>
          </a:ln>
        </p:spPr>
        <p:txBody>
          <a:bodyPr/>
          <a:lstStyle/>
          <a:p>
            <a:pPr marL="182880" indent="0" algn="just">
              <a:buNone/>
            </a:pP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r>
              <a:rPr lang="ru-RU" sz="2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Каков идеальный бизиборд для </a:t>
            </a:r>
            <a:r>
              <a:rPr lang="ru-RU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девочек?</a:t>
            </a:r>
            <a:br>
              <a:rPr lang="ru-RU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Как подобрать бизиборд для девочек? Фон должен быть розовым, салатовым, персиковым, нежно-сиреневым. Чем оборудовать доску для девочки? Тем что ей интересно: красота, рукоделие, хозяйственные заботы. Можно прикрепить крючочки, шнуровку, молнии, пуговицы, кнопки. Можно прикрепить настоящую бельевую веревку и повесить на нее несколько прищепок; пригодится и маленькое зеркальце; хорошо будут смотреться разноцветные конвертики для секретиков, бутафорские косички с заколками и резиночками, подвески. 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</a:b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975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 descr="C:\Users\Настя\Desktop\razvivayusaya-doska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076325"/>
            <a:ext cx="7143750" cy="470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35649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</TotalTime>
  <Words>14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 Бизиборд,  как средство развития мелкой моторики</vt:lpstr>
      <vt:lpstr>АКТУАЛЬНОСТЬ  Нашу группу посещают воспитанники, имеющие нарушение речи, у многих из них отмечается недостаточное развитие сенсорного опыта. Такие дети испытывают затруднения в процессе развития мелкой моторики рук, поэтому необходимо уделять особое внимание сенсомоторному развитию.</vt:lpstr>
      <vt:lpstr>ЦЕЛЬ  Создание предметно-развивающей среды, способствующей сенсомоторному развитию детей дошкольного возраста с нарушениями речи ОНР, посредством развития мелкой моторики и органов восприятия. </vt:lpstr>
      <vt:lpstr>ЗАДАЧИ  1.Создавать условия по обогащению непосредственно-чувственного опыта детей.  2. Развивать мелкую моторику кистей рук.  3. Формировать правильную координацию движений у детей дошкольного возраста в процессе игровой деятельности.  4. Развивать познавательный интерес, формировать умение обследовать предметы разной формы, величины и фактуры, находить место положение их на бизиборде.  5. Повышать уровень педагогической компетентности родителей по вопросам формирования представлений о сенсомоторной деятельности детей. </vt:lpstr>
      <vt:lpstr>   Бизиборд – развивающая доска (стенд, модуль) со всевозможными кнопками, выключателями, щеколдами, крючками и прочими маленькими «опасностями» которые ребенку трогать обычно запрещено. Кроме этого доску могут дополнить игрушки или предметы разной формы, цвета и фактуры; то, что можно трогать, жать, переключать. Все это надежно должно быть закреплено на полотне доски, чтобы игра для детей стала безопасной.  </vt:lpstr>
      <vt:lpstr>   Чем поможет детям бизиборд. Правильно сделанный, хорошо продуманный еще на этапе «проектирования», бизиборд имеет много маленьких деталей, которые не просто можно изучать, но и совершать с ними определенные действия: щелкать выключателем, втыкать вилку в розетку, вдавливать кнопки, защелкивать щеколду и прочее. Все это тренирует маленькие пальчики, а еще учит обращению с реальными аналогами этих предметов в быту.  </vt:lpstr>
      <vt:lpstr>   Каков идеальный бизиборд для мальчиков?  Все мальчишки обожают что-то откручивать и прикручивать, собирать и разбирать. На доску можно приделать именно мальчишеские детали: крупные гайки и болты, пружины, шпингалеты, цепочки и дверные крючки, розетки, выключатели. При желании можно встроить лампочки, фонарики, которые будут по настоящему включаться, получая питания от батареек. Можно снабдить доску открывающими дверцами. Запирающими на настоящие навесные замочки с ключами, или на крючок. </vt:lpstr>
      <vt:lpstr>   Каков идеальный бизиборд для девочек?  Как подобрать бизиборд для девочек? Фон должен быть розовым, салатовым, персиковым, нежно-сиреневым. Чем оборудовать доску для девочки? Тем что ей интересно: красота, рукоделие, хозяйственные заботы. Можно прикрепить крючочки, шнуровку, молнии, пуговицы, кнопки. Можно прикрепить настоящую бельевую веревку и повесить на нее несколько прищепок; пригодится и маленькое зеркальце; хорошо будут смотреться разноцветные конвертики для секретиков, бутафорские косички с заколками и резиночками, подвески.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Бизиборд,  как средство развития мелкой моторики</dc:title>
  <dc:creator>Настя</dc:creator>
  <cp:lastModifiedBy>Настя</cp:lastModifiedBy>
  <cp:revision>3</cp:revision>
  <dcterms:created xsi:type="dcterms:W3CDTF">2017-11-30T17:51:38Z</dcterms:created>
  <dcterms:modified xsi:type="dcterms:W3CDTF">2017-11-30T18:22:15Z</dcterms:modified>
</cp:coreProperties>
</file>