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</p:sldMasterIdLst>
  <p:sldIdLst>
    <p:sldId id="257" r:id="rId12"/>
    <p:sldId id="258" r:id="rId13"/>
    <p:sldId id="273" r:id="rId14"/>
    <p:sldId id="259" r:id="rId15"/>
    <p:sldId id="261" r:id="rId16"/>
    <p:sldId id="275" r:id="rId17"/>
    <p:sldId id="276" r:id="rId18"/>
    <p:sldId id="277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4" r:id="rId27"/>
    <p:sldId id="265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41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37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04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2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4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08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7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4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8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9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6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53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5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36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4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7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9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85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1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6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7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8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4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6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2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2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33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3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0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15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2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3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7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0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2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2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81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4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0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1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6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7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55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74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37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0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0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94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0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43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50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16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3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6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0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1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0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6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4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27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8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7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1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2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2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9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9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69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3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6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2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0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2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15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6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3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5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2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3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9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2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95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0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7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6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5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6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0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2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66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6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5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0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4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2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69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4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3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569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5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3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01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2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9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0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9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12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4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36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7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1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5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9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9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9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0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4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5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2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1085" y="2231121"/>
            <a:ext cx="7180860" cy="35643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950" dirty="0" smtClean="0">
                <a:solidFill>
                  <a:srgbClr val="FF0000"/>
                </a:solidFill>
              </a:rPr>
              <a:t>ГРУППА </a:t>
            </a:r>
            <a:br>
              <a:rPr lang="ru-RU" sz="4950" dirty="0" smtClean="0">
                <a:solidFill>
                  <a:srgbClr val="FF0000"/>
                </a:solidFill>
              </a:rPr>
            </a:br>
            <a:r>
              <a:rPr lang="ru-RU" sz="8000" dirty="0" smtClean="0">
                <a:solidFill>
                  <a:srgbClr val="00B050"/>
                </a:solidFill>
              </a:rPr>
              <a:t>«</a:t>
            </a:r>
            <a:r>
              <a:rPr lang="ru-RU" sz="8000" dirty="0">
                <a:solidFill>
                  <a:srgbClr val="00B050"/>
                </a:solidFill>
              </a:rPr>
              <a:t>Непоседы</a:t>
            </a:r>
            <a:r>
              <a:rPr lang="ru-RU" sz="8000" dirty="0" smtClean="0">
                <a:solidFill>
                  <a:srgbClr val="00B050"/>
                </a:solidFill>
              </a:rPr>
              <a:t>»</a:t>
            </a:r>
            <a:r>
              <a:rPr lang="ru-RU" sz="8000" dirty="0">
                <a:solidFill>
                  <a:srgbClr val="00B050"/>
                </a:solidFill>
              </a:rPr>
              <a:t/>
            </a:r>
            <a:br>
              <a:rPr lang="ru-RU" sz="8000" dirty="0">
                <a:solidFill>
                  <a:srgbClr val="00B050"/>
                </a:solidFill>
              </a:rPr>
            </a:b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1417" y="483326"/>
            <a:ext cx="6340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</a:rPr>
              <a:t>МУНИЦИПАЛЬНОЕ АВТОНОМНОЕ ДОШКОЛЬНОЕ  ОБРАЗОВАТЕЛЬНОЕ УЧРЕЖДЕНИЕ</a:t>
            </a:r>
          </a:p>
          <a:p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</a:rPr>
              <a:t>ДЕТСКИЙ САД КОМБИНИРОВАННОГО ВИДА «СОЛНЫШКО» ДЯТЬКОВСКОГО РАЙОНА </a:t>
            </a: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8514"/>
            <a:ext cx="3275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80"/>
                </a:solidFill>
              </a:rPr>
              <a:t>Чтобы к труду мы привыкали,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Есть </a:t>
            </a:r>
            <a:r>
              <a:rPr lang="ru-RU" b="1" dirty="0">
                <a:solidFill>
                  <a:srgbClr val="FF0000"/>
                </a:solidFill>
              </a:rPr>
              <a:t>конструктивный уголок. </a:t>
            </a:r>
            <a:r>
              <a:rPr lang="ru-RU" b="1" dirty="0">
                <a:solidFill>
                  <a:srgbClr val="000080"/>
                </a:solidFill>
              </a:rPr>
              <a:t/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Когда игрушки покупали,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То думали, что будет толк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От кубиков, конструкторов, стамесок,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Напильников, рубанков и гвоздей!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Компьютеры нужны теперь для деток!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Задумайтесь, родители, скорей!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08720"/>
            <a:ext cx="5868144" cy="4401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28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815" y="188640"/>
            <a:ext cx="28630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80"/>
                </a:solidFill>
              </a:rPr>
              <a:t>Очень мы театры любим, 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Круглый год мы с ними дружим: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В нашей группе все актеры,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Кукловоды и танцоры, 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Акробаты и жонглёры,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Балерины, режиссёры! 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Каждый день и каждый час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Мы хотим играть для Вас!!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Если б видел Станиславский –</a:t>
            </a:r>
            <a:br>
              <a:rPr lang="ru-RU" b="1" dirty="0">
                <a:solidFill>
                  <a:srgbClr val="000080"/>
                </a:solidFill>
              </a:rPr>
            </a:br>
            <a:r>
              <a:rPr lang="ru-RU" b="1" dirty="0">
                <a:solidFill>
                  <a:srgbClr val="000080"/>
                </a:solidFill>
              </a:rPr>
              <a:t>Был бы очень рад за нас!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1306"/>
            <a:ext cx="4668011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899925" cy="29249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52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250202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80"/>
                </a:solidFill>
              </a:rPr>
              <a:t/>
            </a:r>
            <a:br>
              <a:rPr lang="ru-RU" sz="2000" b="1" dirty="0">
                <a:solidFill>
                  <a:srgbClr val="00008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В группе куклы не скучают!</a:t>
            </a:r>
            <a:br>
              <a:rPr lang="ru-RU" sz="2000" b="1" dirty="0">
                <a:solidFill>
                  <a:srgbClr val="00008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Там </a:t>
            </a:r>
            <a:r>
              <a:rPr lang="ru-RU" sz="2000" b="1" dirty="0">
                <a:solidFill>
                  <a:srgbClr val="FF0000"/>
                </a:solidFill>
              </a:rPr>
              <a:t>музыкальный уголок!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В нём дети громко так играют,- </a:t>
            </a:r>
            <a:br>
              <a:rPr lang="ru-RU" sz="2000" b="1" dirty="0">
                <a:solidFill>
                  <a:srgbClr val="00008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Трясется даже потолок!</a:t>
            </a:r>
            <a:br>
              <a:rPr lang="ru-RU" sz="2000" b="1" dirty="0">
                <a:solidFill>
                  <a:srgbClr val="00008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Под нашу музыку поют</a:t>
            </a:r>
            <a:br>
              <a:rPr lang="ru-RU" sz="2000" b="1" dirty="0">
                <a:solidFill>
                  <a:srgbClr val="00008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И пляшут так старательно</a:t>
            </a:r>
            <a:br>
              <a:rPr lang="ru-RU" sz="2000" b="1" dirty="0">
                <a:solidFill>
                  <a:srgbClr val="00008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Детишки, куклы, - все вокруг!</a:t>
            </a:r>
            <a:br>
              <a:rPr lang="ru-RU" sz="2000" b="1" dirty="0">
                <a:solidFill>
                  <a:srgbClr val="000080"/>
                </a:solidFill>
              </a:rPr>
            </a:br>
            <a:r>
              <a:rPr lang="ru-RU" sz="2000" b="1" dirty="0">
                <a:solidFill>
                  <a:srgbClr val="000080"/>
                </a:solidFill>
              </a:rPr>
              <a:t>И даже воспитатели!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21" y="2605055"/>
            <a:ext cx="5652120" cy="4239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91" y="28644"/>
            <a:ext cx="3227851" cy="2420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60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8846"/>
            <a:ext cx="3600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Verdana"/>
              </a:rPr>
              <a:t>Кто сегодня </a:t>
            </a:r>
            <a:r>
              <a:rPr lang="ru-RU" dirty="0">
                <a:solidFill>
                  <a:srgbClr val="FF0000"/>
                </a:solidFill>
                <a:latin typeface="Verdana"/>
              </a:rPr>
              <a:t>парикмахер</a:t>
            </a:r>
            <a:r>
              <a:rPr lang="ru-RU" dirty="0">
                <a:solidFill>
                  <a:srgbClr val="7030A0"/>
                </a:solidFill>
                <a:latin typeface="Verdana"/>
              </a:rPr>
              <a:t>?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Разрешите, буду я.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Я вам сделаю причёску,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Например, как у меня.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/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Перед зеркалом садитесь,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Я накидку завяжу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И, конечно, первым делом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Аккуратно причешу.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/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А теперь накрутим чёлку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На большие бигуди,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Заплетём косички сбоку,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Хвост завяжем позади.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/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Это всё закрепим лаком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Или гелем для волос,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Подведём помадой губки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И чуть-чуть припудрим нос.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/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Я всё сделала отлично,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Похвалите же меня.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Ведь теперь моя подружка</a:t>
            </a:r>
            <a:br>
              <a:rPr lang="ru-RU" dirty="0">
                <a:solidFill>
                  <a:srgbClr val="7030A0"/>
                </a:solidFill>
                <a:latin typeface="Verdana"/>
              </a:rPr>
            </a:br>
            <a:r>
              <a:rPr lang="ru-RU" dirty="0">
                <a:solidFill>
                  <a:srgbClr val="7030A0"/>
                </a:solidFill>
                <a:latin typeface="Verdana"/>
              </a:rPr>
              <a:t>Стала лучше, чем была.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82451"/>
            <a:ext cx="5580112" cy="4293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2207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Verdana"/>
              </a:rPr>
              <a:t>Я сегодня продавец</a:t>
            </a:r>
            <a:br>
              <a:rPr lang="ru-RU" b="1" dirty="0">
                <a:solidFill>
                  <a:srgbClr val="FF0000"/>
                </a:solidFill>
                <a:latin typeface="Verdana"/>
              </a:rPr>
            </a:br>
            <a:r>
              <a:rPr lang="ru-RU" b="1" dirty="0">
                <a:solidFill>
                  <a:srgbClr val="FF0000"/>
                </a:solidFill>
                <a:latin typeface="Verdana"/>
              </a:rPr>
              <a:t>В магазине для детей.</a:t>
            </a:r>
            <a:br>
              <a:rPr lang="ru-RU" b="1" dirty="0">
                <a:solidFill>
                  <a:srgbClr val="FF0000"/>
                </a:solidFill>
                <a:latin typeface="Verdana"/>
              </a:rPr>
            </a:br>
            <a:r>
              <a:rPr lang="ru-RU" b="1" dirty="0">
                <a:solidFill>
                  <a:srgbClr val="FF0000"/>
                </a:solidFill>
                <a:latin typeface="Verdana"/>
              </a:rPr>
              <a:t>У меня полно товаров,</a:t>
            </a:r>
            <a:br>
              <a:rPr lang="ru-RU" b="1" dirty="0">
                <a:solidFill>
                  <a:srgbClr val="FF0000"/>
                </a:solidFill>
                <a:latin typeface="Verdana"/>
              </a:rPr>
            </a:br>
            <a:r>
              <a:rPr lang="ru-RU" b="1" dirty="0">
                <a:solidFill>
                  <a:srgbClr val="FF0000"/>
                </a:solidFill>
                <a:latin typeface="Verdana"/>
              </a:rPr>
              <a:t>Заходите поскорей.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7200800" cy="5112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7695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6" y="104503"/>
            <a:ext cx="8865326" cy="6648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7497" y="209006"/>
            <a:ext cx="326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СПОРТИВНЫЙ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4" y="341594"/>
            <a:ext cx="3844977" cy="2897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05784" y="124946"/>
            <a:ext cx="2410868" cy="538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5" b="1" dirty="0">
                <a:solidFill>
                  <a:srgbClr val="000080"/>
                </a:solidFill>
                <a:latin typeface="Georgia"/>
              </a:rPr>
              <a:t/>
            </a:r>
            <a:br>
              <a:rPr lang="ru-RU" sz="1055" b="1" dirty="0">
                <a:solidFill>
                  <a:srgbClr val="000080"/>
                </a:solidFill>
                <a:latin typeface="Georgia"/>
              </a:rPr>
            </a:br>
            <a:r>
              <a:rPr lang="ru-RU" sz="923" b="1" dirty="0">
                <a:solidFill>
                  <a:srgbClr val="000080"/>
                </a:solidFill>
                <a:latin typeface="Georgia"/>
              </a:rPr>
              <a:t/>
            </a:r>
            <a:br>
              <a:rPr lang="ru-RU" sz="923" b="1" dirty="0">
                <a:solidFill>
                  <a:srgbClr val="000080"/>
                </a:solidFill>
                <a:latin typeface="Georgia"/>
              </a:rPr>
            </a:br>
            <a:endParaRPr lang="ru-RU" sz="923" b="1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2" y="3615125"/>
            <a:ext cx="4027744" cy="3020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1" y="3562874"/>
            <a:ext cx="4097410" cy="3073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44366" y="46466"/>
            <a:ext cx="513370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А это –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  <a:t>наша раздевалка,</a:t>
            </a:r>
            <a:b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Хранит одежду всех детей.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Её кроил не Слава Зайцев, 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Она, конечно, без затей: 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Меха из Турции, от «Белки", 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И обувь фирмы "Скороход,"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"От Гуччи" разные поделки, 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А также ситец, хлопок, шелк…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Хранятся в шкафчиках пальтишки, 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Плащи, сапожки и зонты,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Носки, колготки и штанишки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Всё это - дивной чистоты!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Внутри порядок – ни пылинки!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Залог здоровья – чистота!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На каждом шкафчике - картинка!</a:t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Georgia"/>
              </a:rPr>
              <a:t>Не раздевалка – красота!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438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4" b="19446"/>
          <a:stretch/>
        </p:blipFill>
        <p:spPr>
          <a:xfrm>
            <a:off x="97550" y="634792"/>
            <a:ext cx="3115913" cy="1494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3568565" y="45140"/>
            <a:ext cx="2533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Выставка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«</a:t>
            </a:r>
            <a:r>
              <a:rPr lang="ru-RU" sz="1400" b="1" dirty="0">
                <a:solidFill>
                  <a:srgbClr val="FF0000"/>
                </a:solidFill>
              </a:rPr>
              <a:t>Зимушка – красавица»</a:t>
            </a:r>
          </a:p>
        </p:txBody>
      </p:sp>
      <p:pic>
        <p:nvPicPr>
          <p:cNvPr id="4" name="Picture 2" descr="C:\Users\Хозяин\Desktop\ель\DSC017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7"/>
          <a:stretch/>
        </p:blipFill>
        <p:spPr bwMode="auto">
          <a:xfrm>
            <a:off x="4972673" y="610797"/>
            <a:ext cx="2390453" cy="154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77" y="5421318"/>
            <a:ext cx="1848290" cy="1386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" y="3956925"/>
            <a:ext cx="1719069" cy="1289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21" y="5421318"/>
            <a:ext cx="1300931" cy="1263328"/>
          </a:xfrm>
          <a:prstGeom prst="rect">
            <a:avLst/>
          </a:prstGeom>
        </p:spPr>
      </p:pic>
      <p:pic>
        <p:nvPicPr>
          <p:cNvPr id="8" name="Picture 6" descr="http://dyatkovo-solnyshko.ru/novocti/podelki/2016-vyst-ml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4" y="494868"/>
            <a:ext cx="1632858" cy="16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dyatkovo-solnyshko.ru/novocti/podelki/2016-vyst-ml-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57" y="2269168"/>
            <a:ext cx="1858340" cy="13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dyatkovo-solnyshko.ru/novocti/podelki/2016-vyst-ml-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7550" y="2269169"/>
            <a:ext cx="2167064" cy="131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dyatkovo-solnyshko.ru/novocti/podelki/2016-vyst-ml-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562" y="789727"/>
            <a:ext cx="1625011" cy="125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dyatkovo-solnyshko.ru/novocti/podelki/2016-vyst-ml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68" y="2269169"/>
            <a:ext cx="2205195" cy="13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dyatkovo-solnyshko.ru/novocti/podelki/2016-vyst-ml-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2" y="2315101"/>
            <a:ext cx="2229220" cy="12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78" y="5367235"/>
            <a:ext cx="1684437" cy="12633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" y="5421318"/>
            <a:ext cx="1848290" cy="13862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73" y="3870453"/>
            <a:ext cx="1849496" cy="13871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84" y="3841558"/>
            <a:ext cx="1784229" cy="13381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63" y="3921405"/>
            <a:ext cx="1813789" cy="13603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18" y="4284617"/>
            <a:ext cx="1814055" cy="24187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99363" y="3588706"/>
            <a:ext cx="3543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  «ОСЕННЯЯ ФАНТАЗИЯ»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11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dyatkovo-solnyshko.ru/PDD/oduvan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82" y="705394"/>
            <a:ext cx="2994968" cy="22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dyatkovo-solnyshko.ru/PDD/oduvan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59" y="99618"/>
            <a:ext cx="1868583" cy="140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dyatkovo-solnyshko.ru/PDD/oduvan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76546" y="94838"/>
            <a:ext cx="1739803" cy="13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yatkovo-solnyshko.ru/PDD/oduvan-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75" y="1527181"/>
            <a:ext cx="1899253" cy="14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dyatkovo-solnyshko.ru/PDD/oduvan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04" y="1542014"/>
            <a:ext cx="1859697" cy="139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16" y="5331921"/>
            <a:ext cx="1998617" cy="1498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482" y="4108238"/>
            <a:ext cx="2987116" cy="2240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24" y="3461657"/>
            <a:ext cx="2236003" cy="16770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3461657"/>
            <a:ext cx="2185679" cy="1639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6" y="5228407"/>
            <a:ext cx="1998617" cy="14989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6229" y="59063"/>
            <a:ext cx="291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«ОБЛАЧКО НА НОЖКЕ»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550" y="3370217"/>
            <a:ext cx="3331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«СИНИЧКИН КАЛЕНДАРЬ»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40" y="88848"/>
            <a:ext cx="3421720" cy="2566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7" y="4335986"/>
            <a:ext cx="3276746" cy="2457560"/>
          </a:xfrm>
          <a:prstGeom prst="rect">
            <a:avLst/>
          </a:prstGeom>
        </p:spPr>
      </p:pic>
      <p:pic>
        <p:nvPicPr>
          <p:cNvPr id="1026" name="Picture 2" descr="http://ds-solnyshko.ucoz.ru/gryppi/neposed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6" y="88848"/>
            <a:ext cx="3421721" cy="25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s-solnyshko.ucoz.ru/gryppi/neposed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85" y="4335986"/>
            <a:ext cx="3276746" cy="24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41" y="2133107"/>
            <a:ext cx="3633216" cy="27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yatkovo-solnyshko.ru/Kalendar/divanchi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6480" y="339634"/>
            <a:ext cx="273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УГОЛОК УЕДИНЕНИЯ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81" y="127098"/>
            <a:ext cx="2660468" cy="1995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7" y="2190986"/>
            <a:ext cx="2596250" cy="1947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3" y="142647"/>
            <a:ext cx="2612571" cy="1959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81" y="4138172"/>
            <a:ext cx="3401568" cy="2551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7" y="4315995"/>
            <a:ext cx="3164470" cy="2373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80" y="142648"/>
            <a:ext cx="2612571" cy="1959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73" y="5334871"/>
            <a:ext cx="1805970" cy="13544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1525" y="2528688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УГОЛОК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ПРИРОДЫ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6"/>
          <a:stretch/>
        </p:blipFill>
        <p:spPr>
          <a:xfrm>
            <a:off x="5075369" y="2226097"/>
            <a:ext cx="1992520" cy="1828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32" y="4138172"/>
            <a:ext cx="1476103" cy="1107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1"/>
          <a:stretch/>
        </p:blipFill>
        <p:spPr>
          <a:xfrm>
            <a:off x="7201266" y="2265536"/>
            <a:ext cx="1942734" cy="17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4" y="278163"/>
            <a:ext cx="3078254" cy="2308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16" y="221354"/>
            <a:ext cx="2625634" cy="1969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82" y="259217"/>
            <a:ext cx="3103518" cy="2327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92" y="4715691"/>
            <a:ext cx="2822756" cy="2117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4" y="4524068"/>
            <a:ext cx="3078254" cy="2308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52" y="2347334"/>
            <a:ext cx="4101737" cy="30763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132" y="318612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7354515" y="3166160"/>
            <a:ext cx="13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3513" y="59435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ПДД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Хозяин\Desktop\фото сказки\20150211_173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6" y="127178"/>
            <a:ext cx="410527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Хозяин\Desktop\фото сказки\20150211_171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45" y="0"/>
            <a:ext cx="4151353" cy="311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6" y="3722914"/>
            <a:ext cx="4180114" cy="3135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61" y="3767389"/>
            <a:ext cx="4061515" cy="3046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268" y="3279461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ТЕАТРАЛЬНЫЙ УГОЛОК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6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2" y="94706"/>
            <a:ext cx="8843554" cy="6632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2835" y="744582"/>
            <a:ext cx="356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УГОЛОК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9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974" y="364581"/>
            <a:ext cx="30963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Книжки</a:t>
            </a:r>
            <a:r>
              <a:rPr lang="ru-RU" sz="1600" b="1" dirty="0">
                <a:solidFill>
                  <a:srgbClr val="000080"/>
                </a:solidFill>
              </a:rPr>
              <a:t> нам пока читают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Воспитатели для нас. 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Ежедневно наступает 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Чтенья книг желанный час!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/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Мы героев сказок любим,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Книжки очень бережём,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И читать их сами будем.</a:t>
            </a:r>
            <a:br>
              <a:rPr lang="ru-RU" sz="1600" b="1" dirty="0">
                <a:solidFill>
                  <a:srgbClr val="000080"/>
                </a:solidFill>
              </a:rPr>
            </a:br>
            <a:r>
              <a:rPr lang="ru-RU" sz="1600" b="1" dirty="0">
                <a:solidFill>
                  <a:srgbClr val="000080"/>
                </a:solidFill>
              </a:rPr>
              <a:t>Только малость подрастём!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/>
          <a:stretch/>
        </p:blipFill>
        <p:spPr>
          <a:xfrm>
            <a:off x="3714336" y="551013"/>
            <a:ext cx="2773922" cy="2351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r="7957" b="6236"/>
          <a:stretch/>
        </p:blipFill>
        <p:spPr>
          <a:xfrm>
            <a:off x="5656216" y="3702833"/>
            <a:ext cx="3337123" cy="2637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16620"/>
          <a:stretch/>
        </p:blipFill>
        <p:spPr>
          <a:xfrm>
            <a:off x="251520" y="3618805"/>
            <a:ext cx="2730760" cy="2721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1544"/>
          <a:stretch/>
        </p:blipFill>
        <p:spPr>
          <a:xfrm>
            <a:off x="3182779" y="3560663"/>
            <a:ext cx="2368935" cy="2791838"/>
          </a:xfrm>
          <a:prstGeom prst="rect">
            <a:avLst/>
          </a:prstGeom>
        </p:spPr>
      </p:pic>
      <p:pic>
        <p:nvPicPr>
          <p:cNvPr id="7" name="Picture 2" descr="C:\Users\Хозяин\Desktop\фото сказки\20150212_0821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76" y="97169"/>
            <a:ext cx="2405063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78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Georgia</vt:lpstr>
      <vt:lpstr>Times New Roman</vt:lpstr>
      <vt:lpstr>Verdana</vt:lpstr>
      <vt:lpstr>Воздушный поток</vt:lpstr>
      <vt:lpstr>1_Воздушный поток</vt:lpstr>
      <vt:lpstr>2_Воздушный поток</vt:lpstr>
      <vt:lpstr>4_Воздушный поток</vt:lpstr>
      <vt:lpstr>8_Воздушный поток</vt:lpstr>
      <vt:lpstr>9_Воздушный поток</vt:lpstr>
      <vt:lpstr>10_Воздушный поток</vt:lpstr>
      <vt:lpstr>11_Воздушный поток</vt:lpstr>
      <vt:lpstr>12_Воздушный поток</vt:lpstr>
      <vt:lpstr>13_Воздушный поток</vt:lpstr>
      <vt:lpstr>14_Воздушный поток</vt:lpstr>
      <vt:lpstr>ГРУППА  «Непоседы»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 «Непоседы» </dc:title>
  <dc:creator>Admin</dc:creator>
  <cp:lastModifiedBy>Admin</cp:lastModifiedBy>
  <cp:revision>15</cp:revision>
  <dcterms:created xsi:type="dcterms:W3CDTF">2017-12-06T17:16:31Z</dcterms:created>
  <dcterms:modified xsi:type="dcterms:W3CDTF">2017-12-12T08:02:22Z</dcterms:modified>
</cp:coreProperties>
</file>