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7" r:id="rId2"/>
    <p:sldId id="256" r:id="rId3"/>
    <p:sldId id="258" r:id="rId4"/>
    <p:sldId id="259" r:id="rId5"/>
    <p:sldId id="260" r:id="rId6"/>
    <p:sldId id="261" r:id="rId7"/>
    <p:sldId id="266" r:id="rId8"/>
    <p:sldId id="262" r:id="rId9"/>
    <p:sldId id="263" r:id="rId10"/>
    <p:sldId id="264" r:id="rId11"/>
    <p:sldId id="265" r:id="rId1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9FFCC"/>
    <a:srgbClr val="FFFF66"/>
    <a:srgbClr val="FFCCCC"/>
    <a:srgbClr val="FFFF99"/>
    <a:srgbClr val="00FFFF"/>
    <a:srgbClr val="8ECDD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-1608" y="-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3" name="Group 42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4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0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115" name="Rectangle 114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6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7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1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5" name="Rectangle 84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85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Rectangle 11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3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78" name="Rectangle 77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Rectangle 78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1" name="Rectangle 80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5" name="Rectangle 74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Rectangle 75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Rectangle 76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5" name="Freeform 44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 50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Freeform 51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Hexagon 54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Hexagon 56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Freeform 57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Hexagon 58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Hexagon 60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Hexagon 62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Freeform 67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Freeform 68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Rectangle 45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/>
          <p:cNvSpPr/>
          <p:nvPr/>
        </p:nvSpPr>
        <p:spPr>
          <a:xfrm>
            <a:off x="4649096" y="-21511"/>
            <a:ext cx="3505200" cy="2312889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733365" y="2708476"/>
            <a:ext cx="3313355" cy="1702160"/>
          </a:xfrm>
        </p:spPr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733365" y="4421080"/>
            <a:ext cx="3309803" cy="1260629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rgbClr val="42424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38744" y="1516828"/>
            <a:ext cx="2133600" cy="750981"/>
          </a:xfrm>
        </p:spPr>
        <p:txBody>
          <a:bodyPr anchor="b"/>
          <a:lstStyle>
            <a:lvl1pPr algn="l">
              <a:defRPr sz="2400"/>
            </a:lvl1pPr>
          </a:lstStyle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50" name="Rectangle 49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303520" y="5719966"/>
            <a:ext cx="2831592" cy="365125"/>
          </a:xfrm>
        </p:spPr>
        <p:txBody>
          <a:bodyPr>
            <a:normAutofit/>
          </a:bodyPr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649096" y="5719966"/>
            <a:ext cx="643666" cy="365125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  <p:sp>
        <p:nvSpPr>
          <p:cNvPr id="89" name="Rectangle 88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58645" y="2900829"/>
            <a:ext cx="6637468" cy="1362075"/>
          </a:xfrm>
        </p:spPr>
        <p:txBody>
          <a:bodyPr anchor="b"/>
          <a:lstStyle>
            <a:lvl1pPr algn="l">
              <a:defRPr sz="4000" b="0" cap="none" baseline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8645" y="4267200"/>
            <a:ext cx="6637467" cy="1520413"/>
          </a:xfrm>
        </p:spPr>
        <p:txBody>
          <a:bodyPr anchor="t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042416" y="2313432"/>
            <a:ext cx="3419856" cy="349300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2313431"/>
            <a:ext cx="3419856" cy="349300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12111" y="2316009"/>
            <a:ext cx="3057148" cy="63976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41721" y="2974694"/>
            <a:ext cx="3419856" cy="283579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11837" y="2316010"/>
            <a:ext cx="3055717" cy="63976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152" y="2974694"/>
            <a:ext cx="3419856" cy="283579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5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2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84" name="Rectangle 83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3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1" name="Rectangle 80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Rectangle 81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Rectangle 82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4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78" name="Rectangle 77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Rectangle 78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0" name="Rectangle 79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5" name="Rectangle 74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Rectangle 75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Rectangle 76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7" name="Freeform 46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 50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Hexagon 54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Freeform 58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Hexagon 62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Hexagon 67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Hexagon 68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Freeform 69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Freeform 70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Rectangle 45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Rectangle 56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  <p:sp>
        <p:nvSpPr>
          <p:cNvPr id="58" name="Rectangle 57"/>
          <p:cNvSpPr/>
          <p:nvPr/>
        </p:nvSpPr>
        <p:spPr>
          <a:xfrm>
            <a:off x="905571" y="601883"/>
            <a:ext cx="3562257" cy="5648445"/>
          </a:xfrm>
          <a:prstGeom prst="rect">
            <a:avLst/>
          </a:prstGeom>
          <a:solidFill>
            <a:schemeClr val="bg1"/>
          </a:solidFill>
          <a:ln w="31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5894" y="856527"/>
            <a:ext cx="3090440" cy="5150734"/>
          </a:xfrm>
        </p:spPr>
        <p:txBody>
          <a:bodyPr/>
          <a:lstStyle>
            <a:lvl1pPr>
              <a:defRPr sz="24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61" name="Rectangle 60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641448" y="5724835"/>
            <a:ext cx="3493664" cy="365125"/>
          </a:xfrm>
        </p:spPr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39833" y="2657434"/>
            <a:ext cx="3304572" cy="1463153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36592" y="4136994"/>
            <a:ext cx="3298784" cy="1517904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42424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5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5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87" name="Rectangle 86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8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9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6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4" name="Rectangle 83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Rectangle 84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85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7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81" name="Rectangle 80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Rectangle 81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Rectangle 82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8" name="Rectangle 77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9" name="Rectangle 78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0" name="Rectangle 79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6" name="Freeform 45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Freeform 46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Hexagon 50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Hexagon 60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Freeform 62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Hexagon 67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Hexagon 68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Hexagon 69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Hexagon 70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Hexagon 71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Freeform 72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Freeform 73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4" name="Rectangle 93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1" name="Rectangle 100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2" name="Rectangle 101"/>
          <p:cNvSpPr/>
          <p:nvPr/>
        </p:nvSpPr>
        <p:spPr>
          <a:xfrm>
            <a:off x="905571" y="601883"/>
            <a:ext cx="3562257" cy="5648445"/>
          </a:xfrm>
          <a:prstGeom prst="rect">
            <a:avLst/>
          </a:prstGeom>
          <a:solidFill>
            <a:srgbClr val="FFFFFF"/>
          </a:solidFill>
          <a:ln w="3175"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5" name="Rectangle 104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34424" y="2660904"/>
            <a:ext cx="3300984" cy="146304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005208" y="693795"/>
            <a:ext cx="3359623" cy="5468112"/>
          </a:xfrm>
        </p:spPr>
        <p:txBody>
          <a:bodyPr/>
          <a:lstStyle>
            <a:lvl1pPr marL="0" indent="0">
              <a:buNone/>
              <a:defRPr sz="3200">
                <a:solidFill>
                  <a:schemeClr val="accent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34630" y="4133088"/>
            <a:ext cx="3300573" cy="151956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42424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641448" y="5724835"/>
            <a:ext cx="3493664" cy="365125"/>
          </a:xfrm>
        </p:spPr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030147"/>
            <a:ext cx="1484453" cy="4780344"/>
          </a:xfrm>
        </p:spPr>
        <p:txBody>
          <a:bodyPr vert="eaVert" anchor="ctr"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53296" y="1030147"/>
            <a:ext cx="5423704" cy="4780344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2" name="Group 41"/>
          <p:cNvGrpSpPr/>
          <p:nvPr/>
        </p:nvGrpSpPr>
        <p:grpSpPr>
          <a:xfrm>
            <a:off x="-304800" y="0"/>
            <a:ext cx="9932332" cy="6858000"/>
            <a:chOff x="-382404" y="0"/>
            <a:chExt cx="9932332" cy="6858000"/>
          </a:xfrm>
        </p:grpSpPr>
        <p:grpSp>
          <p:nvGrpSpPr>
            <p:cNvPr id="43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101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113" name="Rectangle 112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5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02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110" name="Rectangle 109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1" name="Rectangle 110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2" name="Rectangle 111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03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107" name="Rectangle 106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8" name="Rectangle 107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9" name="Rectangle 108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104" name="Rectangle 103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5" name="Rectangle 104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6" name="Rectangle 105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4" name="Freeform 43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Freeform 44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Freeform 45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Freeform 46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Hexagon 49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Hexagon 50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Freeform 54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Hexagon 56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Hexagon 57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Hexagon 58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Hexagon 94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Hexagon 95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Hexagon 96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Hexagon 97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Freeform 98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Freeform 99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66" name="Rectangle 65"/>
          <p:cNvSpPr/>
          <p:nvPr/>
        </p:nvSpPr>
        <p:spPr>
          <a:xfrm>
            <a:off x="457200" y="333487"/>
            <a:ext cx="8229600" cy="6185647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/>
          <p:cNvSpPr/>
          <p:nvPr/>
        </p:nvSpPr>
        <p:spPr>
          <a:xfrm>
            <a:off x="4561242" y="-21511"/>
            <a:ext cx="3679116" cy="699244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Rectangle 70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43490" y="1027664"/>
            <a:ext cx="7024744" cy="114300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43492" y="2323652"/>
            <a:ext cx="6777317" cy="350897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997388" y="224492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FEFEFE"/>
                </a:solidFill>
              </a:defRPr>
            </a:lvl1pPr>
          </a:lstStyle>
          <a:p>
            <a:fld id="{B4C71EC6-210F-42DE-9C53-41977AD35B3D}" type="datetimeFigureOut">
              <a:rPr lang="ru-RU" smtClean="0"/>
              <a:t>21.12.2017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1448" y="5852160"/>
            <a:ext cx="35021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1"/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649096" y="224491"/>
            <a:ext cx="133215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EFEFE"/>
                </a:solidFill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27432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640080" indent="-27432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91440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24712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32588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6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1517904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6pPr>
      <a:lvl7pPr marL="1719072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7pPr>
      <a:lvl8pPr marL="192024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8pPr>
      <a:lvl9pPr marL="2121408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8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1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3000" b="-3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>
            <a:noAutofit/>
          </a:bodyPr>
          <a:lstStyle/>
          <a:p>
            <a:r>
              <a:rPr lang="ru-RU" b="1" dirty="0" smtClean="0"/>
              <a:t>Театральная роль педагога</a:t>
            </a:r>
            <a:endParaRPr lang="ru-RU" b="1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4733365" y="4365104"/>
            <a:ext cx="3309803" cy="1584176"/>
          </a:xfrm>
        </p:spPr>
        <p:txBody>
          <a:bodyPr>
            <a:noAutofit/>
          </a:bodyPr>
          <a:lstStyle/>
          <a:p>
            <a:endParaRPr lang="ru-RU" sz="800" b="1" i="1" dirty="0" smtClean="0">
              <a:solidFill>
                <a:schemeClr val="accent3"/>
              </a:solidFill>
              <a:latin typeface="Bookman Old Style" panose="02050604050505020204" pitchFamily="18" charset="0"/>
            </a:endParaRPr>
          </a:p>
          <a:p>
            <a:endParaRPr lang="ru-RU" sz="800" b="1" i="1" dirty="0" smtClean="0">
              <a:solidFill>
                <a:schemeClr val="accent3"/>
              </a:solidFill>
              <a:latin typeface="Bookman Old Style" panose="02050604050505020204" pitchFamily="18" charset="0"/>
            </a:endParaRPr>
          </a:p>
          <a:p>
            <a:r>
              <a:rPr lang="ru-RU" sz="2000" b="1" i="1" dirty="0" smtClean="0">
                <a:solidFill>
                  <a:schemeClr val="accent3"/>
                </a:solidFill>
                <a:latin typeface="Bookman Old Style" panose="02050604050505020204" pitchFamily="18" charset="0"/>
              </a:rPr>
              <a:t>Учитель-логопед</a:t>
            </a:r>
          </a:p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Нефедова Елена Васильевна</a:t>
            </a:r>
            <a:endParaRPr lang="ru-RU" sz="2600" b="1" i="1" dirty="0">
              <a:solidFill>
                <a:srgbClr val="C00000"/>
              </a:solidFill>
              <a:latin typeface="Bookman Old Style" panose="020506040505050202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864165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55576" y="1027664"/>
            <a:ext cx="7312658" cy="1143000"/>
          </a:xfrm>
        </p:spPr>
        <p:txBody>
          <a:bodyPr>
            <a:normAutofit/>
          </a:bodyPr>
          <a:lstStyle/>
          <a:p>
            <a:r>
              <a:rPr lang="ru-RU" sz="3600" b="1" dirty="0" smtClean="0">
                <a:solidFill>
                  <a:srgbClr val="0070C0"/>
                </a:solidFill>
              </a:rPr>
              <a:t>Встреча Нового года</a:t>
            </a:r>
            <a:endParaRPr lang="ru-RU" sz="3600" b="1" dirty="0">
              <a:solidFill>
                <a:srgbClr val="0070C0"/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683568" y="2313432"/>
            <a:ext cx="4680520" cy="3493008"/>
          </a:xfrm>
        </p:spPr>
        <p:txBody>
          <a:bodyPr/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Снегурочка</a:t>
            </a:r>
          </a:p>
          <a:p>
            <a:pPr marL="68580" indent="0">
              <a:buNone/>
            </a:pPr>
            <a:endParaRPr lang="ru-RU" sz="2600" b="1" i="1" dirty="0" smtClean="0">
              <a:solidFill>
                <a:srgbClr val="C00000"/>
              </a:solidFill>
              <a:latin typeface="Bookman Old Style" panose="02050604050505020204" pitchFamily="18" charset="0"/>
            </a:endParaRPr>
          </a:p>
          <a:p>
            <a:pPr marL="68580" indent="0">
              <a:buNone/>
            </a:pPr>
            <a:endParaRPr lang="ru-RU" sz="2600" b="1" i="1" dirty="0" smtClean="0">
              <a:solidFill>
                <a:srgbClr val="C00000"/>
              </a:solidFill>
              <a:latin typeface="Bookman Old Style" panose="02050604050505020204" pitchFamily="18" charset="0"/>
            </a:endParaRPr>
          </a:p>
          <a:p>
            <a:pPr marL="68580" indent="0">
              <a:buNone/>
            </a:pPr>
            <a:endParaRPr lang="ru-RU" dirty="0"/>
          </a:p>
        </p:txBody>
      </p:sp>
      <p:sp>
        <p:nvSpPr>
          <p:cNvPr id="4" name="Объект 3"/>
          <p:cNvSpPr>
            <a:spLocks noGrp="1"/>
          </p:cNvSpPr>
          <p:nvPr>
            <p:ph sz="quarter" idx="14"/>
          </p:nvPr>
        </p:nvSpPr>
        <p:spPr/>
        <p:txBody>
          <a:bodyPr/>
          <a:lstStyle/>
          <a:p>
            <a:pPr marL="68580" indent="0">
              <a:buNone/>
            </a:pPr>
            <a:endParaRPr lang="ru-RU" sz="2600" b="1" i="1" dirty="0" smtClean="0">
              <a:solidFill>
                <a:srgbClr val="C00000"/>
              </a:solidFill>
              <a:latin typeface="Bookman Old Style" panose="02050604050505020204" pitchFamily="18" charset="0"/>
            </a:endParaRPr>
          </a:p>
          <a:p>
            <a:pPr marL="68580" indent="0">
              <a:buNone/>
            </a:pPr>
            <a:endParaRPr lang="ru-RU" dirty="0"/>
          </a:p>
        </p:txBody>
      </p:sp>
      <p:pic>
        <p:nvPicPr>
          <p:cNvPr id="2050" name="Picture 2" descr="C:\Users\Ленуся!.ELENA777\Pictures\Фотоальбом\2013\10. Зимние праздники\IRqyL-TLcCs — копия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2334035"/>
            <a:ext cx="3614700" cy="38642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968557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600" b="1" dirty="0" smtClean="0">
                <a:solidFill>
                  <a:schemeClr val="bg2">
                    <a:lumMod val="50000"/>
                  </a:schemeClr>
                </a:solidFill>
              </a:rPr>
              <a:t>День </a:t>
            </a:r>
            <a:r>
              <a:rPr lang="ru-RU" sz="3600" b="1" dirty="0" smtClean="0">
                <a:solidFill>
                  <a:schemeClr val="bg2">
                    <a:lumMod val="50000"/>
                  </a:schemeClr>
                </a:solidFill>
              </a:rPr>
              <a:t>здоровья</a:t>
            </a:r>
            <a:endParaRPr lang="ru-RU" sz="3600" b="1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Коварный микроб</a:t>
            </a:r>
          </a:p>
          <a:p>
            <a:pPr marL="68580" indent="0">
              <a:buNone/>
            </a:pPr>
            <a:endParaRPr lang="ru-RU" sz="2600" b="1" i="1" dirty="0">
              <a:solidFill>
                <a:srgbClr val="C00000"/>
              </a:solidFill>
              <a:latin typeface="Bookman Old Style" panose="02050604050505020204" pitchFamily="18" charset="0"/>
            </a:endParaRPr>
          </a:p>
        </p:txBody>
      </p:sp>
      <p:pic>
        <p:nvPicPr>
          <p:cNvPr id="4" name="Объект 6" descr="C:\Users\Ленуся!.ELENA777\Documents\Логопед\2014-2015\фотодсад2015\День здоровья\IMG_1202.jpg"/>
          <p:cNvPicPr>
            <a:picLocks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0919" y="2844862"/>
            <a:ext cx="4896544" cy="3456384"/>
          </a:xfrm>
          <a:prstGeom prst="rect">
            <a:avLst/>
          </a:prstGeom>
          <a:noFill/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5181361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3000" b="-3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dirty="0" smtClean="0">
                <a:solidFill>
                  <a:srgbClr val="00B0F0"/>
                </a:solidFill>
              </a:rPr>
              <a:t>Спортивный праздник </a:t>
            </a:r>
            <a:br>
              <a:rPr lang="ru-RU" b="1" dirty="0" smtClean="0">
                <a:solidFill>
                  <a:srgbClr val="00B0F0"/>
                </a:solidFill>
              </a:rPr>
            </a:br>
            <a:r>
              <a:rPr lang="ru-RU" b="1" dirty="0" smtClean="0">
                <a:solidFill>
                  <a:srgbClr val="00B0F0"/>
                </a:solidFill>
              </a:rPr>
              <a:t>на улице</a:t>
            </a:r>
            <a:endParaRPr lang="ru-RU" b="1" dirty="0">
              <a:solidFill>
                <a:srgbClr val="00B0F0"/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Леопард</a:t>
            </a:r>
          </a:p>
          <a:p>
            <a:pPr marL="68580" indent="0">
              <a:buNone/>
            </a:pPr>
            <a:endParaRPr lang="ru-RU" sz="2600" i="1" dirty="0">
              <a:solidFill>
                <a:srgbClr val="C00000"/>
              </a:solidFill>
              <a:latin typeface="Bookman Old Style" panose="02050604050505020204" pitchFamily="18" charset="0"/>
            </a:endParaRPr>
          </a:p>
        </p:txBody>
      </p:sp>
      <p:pic>
        <p:nvPicPr>
          <p:cNvPr id="4" name="Объект 6" descr="C:\Users\Ленуся!.ELENA777\Documents\Логопед\2014-2015\фотодсад2015\Спортивный\IMG_7610.jpg"/>
          <p:cNvPicPr>
            <a:picLocks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3848" y="2348880"/>
            <a:ext cx="5040560" cy="3672408"/>
          </a:xfrm>
          <a:prstGeom prst="rect">
            <a:avLst/>
          </a:prstGeom>
          <a:noFill/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9749931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>
            <a:lumMod val="5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600" b="1" dirty="0" smtClean="0">
                <a:solidFill>
                  <a:schemeClr val="accent1">
                    <a:lumMod val="75000"/>
                  </a:schemeClr>
                </a:solidFill>
              </a:rPr>
              <a:t>Этап «Зарницы»</a:t>
            </a:r>
            <a:endParaRPr lang="ru-RU" sz="36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043492" y="2323652"/>
            <a:ext cx="7488948" cy="3508977"/>
          </a:xfrm>
        </p:spPr>
        <p:txBody>
          <a:bodyPr>
            <a:normAutofit/>
          </a:bodyPr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Наставник по боевой теоретической подготовке</a:t>
            </a:r>
          </a:p>
          <a:p>
            <a:endParaRPr lang="ru-RU" sz="2600" dirty="0">
              <a:solidFill>
                <a:srgbClr val="C00000"/>
              </a:solidFill>
            </a:endParaRPr>
          </a:p>
        </p:txBody>
      </p:sp>
      <p:pic>
        <p:nvPicPr>
          <p:cNvPr id="4" name="Рисунок 3" descr="C:\Users\Ленуся!.ELENA777\Documents\Логопед\2014-2015\фотодсад2015\Зарница\IMG_1786.JP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07904" y="2780928"/>
            <a:ext cx="4897755" cy="3657600"/>
          </a:xfrm>
          <a:prstGeom prst="rect">
            <a:avLst/>
          </a:prstGeom>
          <a:noFill/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36372413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600" b="1" dirty="0" smtClean="0"/>
              <a:t>Весенние праздники</a:t>
            </a:r>
            <a:endParaRPr lang="ru-RU" sz="3600" b="1" dirty="0"/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1043608" y="2204864"/>
            <a:ext cx="3419856" cy="3601576"/>
          </a:xfrm>
        </p:spPr>
        <p:txBody>
          <a:bodyPr>
            <a:normAutofit/>
          </a:bodyPr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Котик</a:t>
            </a:r>
          </a:p>
          <a:p>
            <a:pPr marL="68580" indent="0">
              <a:buNone/>
            </a:pPr>
            <a:endParaRPr lang="ru-RU" sz="2600" b="1" i="1" dirty="0">
              <a:solidFill>
                <a:srgbClr val="C00000"/>
              </a:solidFill>
              <a:latin typeface="Bookman Old Style" panose="02050604050505020204" pitchFamily="18" charset="0"/>
            </a:endParaRPr>
          </a:p>
        </p:txBody>
      </p:sp>
      <p:pic>
        <p:nvPicPr>
          <p:cNvPr id="6" name="Объект 7" descr="C:\Users\Ленуся!.ELENA777\Pictures\Фотоальбом\2014\2. Весенние праздники в саду\CLZtJeK-RCM.jpg"/>
          <p:cNvPicPr>
            <a:picLocks noGrp="1"/>
          </p:cNvPicPr>
          <p:nvPr>
            <p:ph sz="quarter" idx="14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67744" y="2708920"/>
            <a:ext cx="4536504" cy="3428702"/>
          </a:xfrm>
          <a:prstGeom prst="rect">
            <a:avLst/>
          </a:prstGeom>
          <a:noFill/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39124830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600" b="1" dirty="0"/>
              <a:t>Весенние праздники</a:t>
            </a:r>
            <a:endParaRPr lang="ru-RU" sz="3600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Весна</a:t>
            </a:r>
          </a:p>
          <a:p>
            <a:pPr marL="68580" indent="0">
              <a:buNone/>
            </a:pPr>
            <a:endParaRPr lang="ru-RU" sz="2600" b="1" i="1" dirty="0">
              <a:solidFill>
                <a:srgbClr val="C00000"/>
              </a:solidFill>
              <a:latin typeface="Bookman Old Style" panose="02050604050505020204" pitchFamily="18" charset="0"/>
            </a:endParaRPr>
          </a:p>
        </p:txBody>
      </p:sp>
      <p:pic>
        <p:nvPicPr>
          <p:cNvPr id="4" name="Объект 6" descr="C:\Users\Ленуся!.ELENA777\Pictures\Фотоальбом\2014\2. Весенние праздники в саду\IMG_4770.jpg"/>
          <p:cNvPicPr>
            <a:picLocks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59832" y="2348880"/>
            <a:ext cx="2961910" cy="3951288"/>
          </a:xfrm>
          <a:prstGeom prst="rect">
            <a:avLst/>
          </a:prstGeom>
          <a:noFill/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2925855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FF00"/>
            </a:gs>
            <a:gs pos="62000">
              <a:schemeClr val="bg2">
                <a:tint val="92000"/>
                <a:shade val="66000"/>
                <a:satMod val="110000"/>
                <a:lumMod val="80000"/>
              </a:schemeClr>
            </a:gs>
            <a:gs pos="100000">
              <a:schemeClr val="bg2">
                <a:tint val="89000"/>
                <a:shade val="62000"/>
                <a:satMod val="110000"/>
                <a:lumMod val="72000"/>
              </a:schemeClr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600" b="1" dirty="0" smtClean="0">
                <a:solidFill>
                  <a:srgbClr val="FF0000"/>
                </a:solidFill>
              </a:rPr>
              <a:t>Встреча Лета</a:t>
            </a:r>
            <a:endParaRPr lang="ru-RU" sz="3600" b="1" dirty="0">
              <a:solidFill>
                <a:srgbClr val="FF0000"/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/>
        <p:txBody>
          <a:bodyPr>
            <a:normAutofit/>
          </a:bodyPr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Лето</a:t>
            </a:r>
          </a:p>
          <a:p>
            <a:pPr marL="68580" indent="0">
              <a:buNone/>
            </a:pPr>
            <a:endParaRPr lang="ru-RU" sz="2600" b="1" i="1" dirty="0">
              <a:solidFill>
                <a:srgbClr val="C00000"/>
              </a:solidFill>
              <a:latin typeface="Bookman Old Style" panose="02050604050505020204" pitchFamily="18" charset="0"/>
            </a:endParaRPr>
          </a:p>
        </p:txBody>
      </p:sp>
      <p:pic>
        <p:nvPicPr>
          <p:cNvPr id="5" name="Объект 7" descr="C:\Users\Ленуся!.ELENA777\Pictures\Фотоальбом\2011\ДЗД в дсаду 01.06.11\01.06.11 009.jpg"/>
          <p:cNvPicPr>
            <a:picLocks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4" y="2953594"/>
            <a:ext cx="3888432" cy="2736304"/>
          </a:xfrm>
          <a:prstGeom prst="rect">
            <a:avLst/>
          </a:prstGeom>
          <a:noFill/>
          <a:ln>
            <a:noFill/>
          </a:ln>
          <a:effectLst/>
        </p:spPr>
      </p:pic>
      <p:pic>
        <p:nvPicPr>
          <p:cNvPr id="6" name="Объект 9" descr="C:\Users\Ленуся!.ELENA777\Pictures\Фотоальбом\2011\ДЗД в дсаду 01.06.11\01.06.11 011.jpg"/>
          <p:cNvPicPr>
            <a:picLocks noGrp="1"/>
          </p:cNvPicPr>
          <p:nvPr>
            <p:ph sz="quarter" idx="14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08104" y="2195811"/>
            <a:ext cx="2622404" cy="3494087"/>
          </a:xfrm>
          <a:prstGeom prst="rect">
            <a:avLst/>
          </a:prstGeom>
          <a:noFill/>
          <a:ln>
            <a:noFill/>
          </a:ln>
          <a:effectLst/>
        </p:spPr>
      </p:pic>
    </p:spTree>
    <p:extLst>
      <p:ext uri="{BB962C8B-B14F-4D97-AF65-F5344CB8AC3E}">
        <p14:creationId xmlns:p14="http://schemas.microsoft.com/office/powerpoint/2010/main" val="3804533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17000" r="-1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600" b="1" dirty="0" smtClean="0">
                <a:solidFill>
                  <a:schemeClr val="accent6">
                    <a:lumMod val="50000"/>
                  </a:schemeClr>
                </a:solidFill>
              </a:rPr>
              <a:t>День Знаний</a:t>
            </a:r>
            <a:endParaRPr lang="ru-RU" sz="3600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/>
        <p:txBody>
          <a:bodyPr>
            <a:normAutofit/>
          </a:bodyPr>
          <a:lstStyle/>
          <a:p>
            <a:r>
              <a:rPr lang="ru-RU" sz="2600" b="1" i="1" dirty="0" err="1" smtClean="0">
                <a:solidFill>
                  <a:srgbClr val="C00000"/>
                </a:solidFill>
                <a:latin typeface="Bookman Old Style" panose="02050604050505020204" pitchFamily="18" charset="0"/>
              </a:rPr>
              <a:t>Аришка</a:t>
            </a:r>
            <a:endParaRPr lang="ru-RU" sz="2600" b="1" i="1" dirty="0" smtClean="0">
              <a:solidFill>
                <a:srgbClr val="C00000"/>
              </a:solidFill>
              <a:latin typeface="Bookman Old Style" panose="02050604050505020204" pitchFamily="18" charset="0"/>
            </a:endParaRPr>
          </a:p>
          <a:p>
            <a:pPr marL="68580" indent="0">
              <a:buNone/>
            </a:pPr>
            <a:endParaRPr lang="ru-RU" sz="2600" b="1" i="1" dirty="0">
              <a:solidFill>
                <a:srgbClr val="C00000"/>
              </a:solidFill>
              <a:latin typeface="Bookman Old Style" panose="02050604050505020204" pitchFamily="18" charset="0"/>
            </a:endParaRPr>
          </a:p>
        </p:txBody>
      </p:sp>
      <p:pic>
        <p:nvPicPr>
          <p:cNvPr id="6" name="Picture 2" descr="F:\фото 1 сентября День знаний\IMG_1165.JPG"/>
          <p:cNvPicPr>
            <a:picLocks noGrp="1" noChangeAspect="1" noChangeArrowheads="1"/>
          </p:cNvPicPr>
          <p:nvPr>
            <p:ph sz="quarter" idx="14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59832" y="2249551"/>
            <a:ext cx="5544616" cy="4158462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218051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600" b="1" dirty="0" smtClean="0">
                <a:solidFill>
                  <a:schemeClr val="accent3"/>
                </a:solidFill>
              </a:rPr>
              <a:t>Осенний праздник</a:t>
            </a:r>
            <a:endParaRPr lang="ru-RU" sz="3600" b="1" dirty="0">
              <a:solidFill>
                <a:schemeClr val="accent3"/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/>
        <p:txBody>
          <a:bodyPr>
            <a:normAutofit/>
          </a:bodyPr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Осень</a:t>
            </a:r>
          </a:p>
          <a:p>
            <a:pPr marL="68580" indent="0">
              <a:buNone/>
            </a:pPr>
            <a:endParaRPr lang="ru-RU" sz="2600" b="1" i="1" dirty="0">
              <a:solidFill>
                <a:srgbClr val="C00000"/>
              </a:solidFill>
              <a:latin typeface="Bookman Old Style" panose="02050604050505020204" pitchFamily="18" charset="0"/>
            </a:endParaRPr>
          </a:p>
        </p:txBody>
      </p:sp>
      <p:pic>
        <p:nvPicPr>
          <p:cNvPr id="5" name="Объект 6" descr="C:\Users\Ленуся!.ELENA777\Pictures\Фотоальбом\2013\9. Праздник осени\IMG_2297.jpg"/>
          <p:cNvPicPr>
            <a:picLocks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6766" y="2852936"/>
            <a:ext cx="4317876" cy="3458201"/>
          </a:xfrm>
          <a:prstGeom prst="rect">
            <a:avLst/>
          </a:prstGeom>
          <a:noFill/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6" name="Объект 5" descr="C:\Users\Ленуся!.ELENA777\Pictures\Фотоальбом\2013\9. Праздник осени\IMG_2272.jpg"/>
          <p:cNvPicPr>
            <a:picLocks noGrp="1"/>
          </p:cNvPicPr>
          <p:nvPr>
            <p:ph sz="quarter" idx="14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48064" y="3717566"/>
            <a:ext cx="3295996" cy="2593571"/>
          </a:xfrm>
          <a:prstGeom prst="rect">
            <a:avLst/>
          </a:prstGeom>
          <a:noFill/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31724174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17000" r="-1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43490" y="1027664"/>
            <a:ext cx="7632966" cy="1143000"/>
          </a:xfrm>
        </p:spPr>
        <p:txBody>
          <a:bodyPr>
            <a:normAutofit/>
          </a:bodyPr>
          <a:lstStyle/>
          <a:p>
            <a:r>
              <a:rPr lang="ru-RU" b="1" i="1" dirty="0" smtClean="0"/>
              <a:t>День открытых дверей</a:t>
            </a:r>
            <a:endParaRPr lang="ru-RU" sz="1800" b="1" dirty="0"/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r>
              <a:rPr lang="ru-RU" sz="2600" b="1" i="1" dirty="0" smtClean="0">
                <a:solidFill>
                  <a:srgbClr val="C00000"/>
                </a:solidFill>
                <a:latin typeface="Bookman Old Style" panose="02050604050505020204" pitchFamily="18" charset="0"/>
              </a:rPr>
              <a:t>Снеговик</a:t>
            </a:r>
          </a:p>
          <a:p>
            <a:pPr marL="68580" indent="0">
              <a:buNone/>
            </a:pPr>
            <a:endParaRPr lang="ru-RU" dirty="0"/>
          </a:p>
        </p:txBody>
      </p:sp>
      <p:pic>
        <p:nvPicPr>
          <p:cNvPr id="5" name="Picture 2" descr="F:\Фото ЕВ ДОД школа\IMG_4113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5576" y="2780928"/>
            <a:ext cx="4040188" cy="3030141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C:\Users\Ленуся!.ELENA777\Documents\Логопед\17-18\image-0-02-05-26590ccd162200723740da8828d393b067c9af17f7ea043d5a49f5e481b19738-V — копия.jpg"/>
          <p:cNvPicPr>
            <a:picLocks noGrp="1" noChangeAspect="1" noChangeArrowheads="1"/>
          </p:cNvPicPr>
          <p:nvPr>
            <p:ph sz="quarter" idx="14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04048" y="2353441"/>
            <a:ext cx="3419475" cy="3457628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716723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Остин">
  <a:themeElements>
    <a:clrScheme name="Остин">
      <a:dk1>
        <a:sysClr val="windowText" lastClr="000000"/>
      </a:dk1>
      <a:lt1>
        <a:sysClr val="window" lastClr="FFFFFF"/>
      </a:lt1>
      <a:dk2>
        <a:srgbClr val="3E3D2D"/>
      </a:dk2>
      <a:lt2>
        <a:srgbClr val="CAF278"/>
      </a:lt2>
      <a:accent1>
        <a:srgbClr val="94C600"/>
      </a:accent1>
      <a:accent2>
        <a:srgbClr val="71685A"/>
      </a:accent2>
      <a:accent3>
        <a:srgbClr val="FF6700"/>
      </a:accent3>
      <a:accent4>
        <a:srgbClr val="909465"/>
      </a:accent4>
      <a:accent5>
        <a:srgbClr val="956B43"/>
      </a:accent5>
      <a:accent6>
        <a:srgbClr val="FEA022"/>
      </a:accent6>
      <a:hlink>
        <a:srgbClr val="E68200"/>
      </a:hlink>
      <a:folHlink>
        <a:srgbClr val="FFA94A"/>
      </a:folHlink>
    </a:clrScheme>
    <a:fontScheme name="Остин">
      <a:maj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Остин">
      <a:fillStyleLst>
        <a:solidFill>
          <a:schemeClr val="phClr"/>
        </a:solidFill>
        <a:gradFill rotWithShape="1">
          <a:gsLst>
            <a:gs pos="0">
              <a:schemeClr val="phClr">
                <a:tint val="20000"/>
                <a:satMod val="180000"/>
                <a:lumMod val="98000"/>
              </a:schemeClr>
            </a:gs>
            <a:gs pos="40000">
              <a:schemeClr val="phClr">
                <a:tint val="30000"/>
                <a:satMod val="260000"/>
                <a:lumMod val="84000"/>
              </a:schemeClr>
            </a:gs>
            <a:gs pos="100000">
              <a:schemeClr val="phClr">
                <a:tint val="100000"/>
                <a:satMod val="110000"/>
                <a:lumMod val="100000"/>
              </a:schemeClr>
            </a:gs>
          </a:gsLst>
          <a:lin ang="5040000" scaled="1"/>
        </a:gradFill>
        <a:gradFill rotWithShape="1">
          <a:gsLst>
            <a:gs pos="0">
              <a:schemeClr val="phClr"/>
            </a:gs>
            <a:gs pos="100000">
              <a:schemeClr val="phClr">
                <a:shade val="75000"/>
                <a:satMod val="120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20400000"/>
            </a:lightRig>
          </a:scene3d>
          <a:sp3d>
            <a:bevelT w="50800" h="12700" prst="softRound"/>
          </a:sp3d>
        </a:effectStyle>
        <a:effectStyle>
          <a:effectLst>
            <a:outerShdw blurRad="44450" dist="50800" dir="5400000" sx="96000" rotWithShape="0">
              <a:srgbClr val="000000">
                <a:alpha val="34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20400000"/>
            </a:lightRig>
          </a:scene3d>
          <a:sp3d contourW="15875" prstMaterial="metal">
            <a:bevelT w="101600" h="25400" prst="softRound"/>
            <a:contourClr>
              <a:schemeClr val="phClr">
                <a:shade val="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94000"/>
                <a:satMod val="114000"/>
                <a:lumMod val="96000"/>
              </a:schemeClr>
            </a:gs>
            <a:gs pos="62000">
              <a:schemeClr val="phClr">
                <a:tint val="92000"/>
                <a:shade val="66000"/>
                <a:satMod val="110000"/>
                <a:lumMod val="80000"/>
              </a:schemeClr>
            </a:gs>
            <a:gs pos="100000">
              <a:schemeClr val="phClr">
                <a:tint val="89000"/>
                <a:shade val="62000"/>
                <a:satMod val="110000"/>
                <a:lumMod val="72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tint val="80000"/>
                <a:shade val="58000"/>
              </a:schemeClr>
              <a:schemeClr val="phClr">
                <a:tint val="73000"/>
                <a:shade val="68000"/>
                <a:satMod val="15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Austin</Template>
  <TotalTime>181</TotalTime>
  <Words>46</Words>
  <Application>Microsoft Office PowerPoint</Application>
  <PresentationFormat>Экран (4:3)</PresentationFormat>
  <Paragraphs>26</Paragraphs>
  <Slides>11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11</vt:i4>
      </vt:variant>
    </vt:vector>
  </HeadingPairs>
  <TitlesOfParts>
    <vt:vector size="12" baseType="lpstr">
      <vt:lpstr>Остин</vt:lpstr>
      <vt:lpstr>Театральная роль педагога</vt:lpstr>
      <vt:lpstr>Встреча Нового года</vt:lpstr>
      <vt:lpstr>День здоровья</vt:lpstr>
      <vt:lpstr>Спортивный праздник  на улице</vt:lpstr>
      <vt:lpstr>Этап «Зарницы»</vt:lpstr>
      <vt:lpstr>Весенние праздники</vt:lpstr>
      <vt:lpstr>Весенние праздники</vt:lpstr>
      <vt:lpstr>Встреча Лета</vt:lpstr>
      <vt:lpstr>День Знаний</vt:lpstr>
      <vt:lpstr>Осенний праздник</vt:lpstr>
      <vt:lpstr>День открытых дверей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Ленка</dc:creator>
  <cp:lastModifiedBy>Ленка</cp:lastModifiedBy>
  <cp:revision>19</cp:revision>
  <dcterms:created xsi:type="dcterms:W3CDTF">2017-12-21T14:40:30Z</dcterms:created>
  <dcterms:modified xsi:type="dcterms:W3CDTF">2017-12-21T18:36:31Z</dcterms:modified>
</cp:coreProperties>
</file>