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94" r:id="rId6"/>
    <p:sldId id="259" r:id="rId7"/>
    <p:sldId id="295" r:id="rId8"/>
    <p:sldId id="260" r:id="rId9"/>
    <p:sldId id="296" r:id="rId10"/>
    <p:sldId id="261" r:id="rId11"/>
    <p:sldId id="297" r:id="rId12"/>
    <p:sldId id="262" r:id="rId13"/>
    <p:sldId id="298" r:id="rId14"/>
    <p:sldId id="264" r:id="rId15"/>
    <p:sldId id="299" r:id="rId16"/>
    <p:sldId id="265" r:id="rId17"/>
    <p:sldId id="300" r:id="rId18"/>
    <p:sldId id="266" r:id="rId19"/>
    <p:sldId id="301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185738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«Безопасная дорога – детям 2017»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nfokanal55.ru/foto/img1/1_10/1821_1.jpg"/>
          <p:cNvPicPr>
            <a:picLocks noChangeAspect="1" noChangeArrowheads="1"/>
          </p:cNvPicPr>
          <p:nvPr/>
        </p:nvPicPr>
        <p:blipFill>
          <a:blip r:embed="rId2"/>
          <a:srcRect l="855" b="3333"/>
          <a:stretch>
            <a:fillRect/>
          </a:stretch>
        </p:blipFill>
        <p:spPr bwMode="auto">
          <a:xfrm>
            <a:off x="285720" y="2285992"/>
            <a:ext cx="8643998" cy="43577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idru.cdutt.ru/images/p58_prav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57250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jimcdn.com/app/cms/image/transf/none/path/s6685b051ab40c8bf/image/i590995ca9bbab8bf/version/1449234226/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uto-ally.ru/pars_docs/refs/31/30331/30331_html_614dcc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worldbuild365.com/media/news/00Images%20for%20articles%20when%20Bill%27s%20away%20/CIS%20metro/Minsk-Metro-Uruch%27e-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5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alllessons.ru/wp-content/uploads/files/hello_html_m601e28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92961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rshilastivky.at.ua/55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1432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486/00034c5d-eae7ebfc/hello_html_48de6d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hnostudio.ru/photos/zO2Dg4NTAwLmpwZyMqIyojKiM2NTEjKiMqIyojNjUzIyojKiMqI2dvbQ=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642918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hkolnie.ru/pars_docs/refs/49/48125/48125_html_384f0a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13/0006ad4a-bd29975f/2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4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286544"/>
          </a:xfr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Познавательная викторина «Безопасная дорога – детям 2017»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подготовила воспитатель первой категории </a:t>
            </a:r>
            <a:r>
              <a:rPr lang="ru-RU" sz="1800" dirty="0" err="1" smtClean="0">
                <a:solidFill>
                  <a:srgbClr val="7030A0"/>
                </a:solidFill>
              </a:rPr>
              <a:t>Сюганова</a:t>
            </a:r>
            <a:r>
              <a:rPr lang="ru-RU" sz="1800" dirty="0" smtClean="0">
                <a:solidFill>
                  <a:srgbClr val="7030A0"/>
                </a:solidFill>
              </a:rPr>
              <a:t> Светлана Александровна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МБДОУ №16 «Детский сад» г. Кингисепп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2 – ой блок.</a:t>
            </a:r>
            <a:br>
              <a:rPr lang="ru-RU" u="sng" dirty="0" smtClean="0">
                <a:solidFill>
                  <a:srgbClr val="00B0F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Загадки.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Тихо ехать нас обяжут,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Поворот вблизи покажут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 напомнят, что и как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Вам в пути…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242/231202/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Что за лошадь, вся в полоску,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На дороге загорает?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Люди едут и идут,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А она – не убегает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mejulia.ru/images/i/znak-peshe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50085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Он идёт по тротуару,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Любит зебру-переход,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 шагает по обочине,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Кто же это?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3.infourok.ru/uploads/ex/023e/0004961d-120d4092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Никогда я не сплю,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На дорогу смотрю.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Подскажу, когда стоять,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Когда движенье начинать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aycast.ru/uploads/2017/01/17/213045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6643734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Впереди и сзади,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 по бокам - окошки.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Что за странный домик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На округлых ножках?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654560"/>
          </a:xfr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1-ый блок.</a:t>
            </a:r>
            <a:r>
              <a:rPr lang="ru-RU" sz="7200" u="sng" dirty="0" smtClean="0">
                <a:solidFill>
                  <a:srgbClr val="00B050"/>
                </a:solidFill>
              </a:rPr>
              <a:t/>
            </a:r>
            <a:br>
              <a:rPr lang="ru-RU" sz="7200" u="sng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Ребусы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dn.e96.ru/assets/images/catalog/kids/inercionnye_igrushki/263088/Burago_Audi_TT_RS_445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Это очень важный знак,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Он висит не просто так.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Будь внимательней, шофер!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Рядом садик, школьный двор.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www.lada.kz/uploads/photos/2016-02/1455787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B0F0"/>
                </a:solidFill>
              </a:rPr>
              <a:t>3 – </a:t>
            </a:r>
            <a:r>
              <a:rPr lang="ru-RU" u="sng" dirty="0" err="1" smtClean="0">
                <a:solidFill>
                  <a:srgbClr val="00B0F0"/>
                </a:solidFill>
              </a:rPr>
              <a:t>ий</a:t>
            </a:r>
            <a:r>
              <a:rPr lang="ru-RU" u="sng" dirty="0" smtClean="0">
                <a:solidFill>
                  <a:srgbClr val="00B0F0"/>
                </a:solidFill>
              </a:rPr>
              <a:t> блок.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«Скажи, что не правильно на картинке?»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ea7/00027fa6-d8916fa6/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874/00027973-802ad1fe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bezopasnost-detej.ru/images/2013-2/208-7-pravila-dorozhnogo-dvizheniya-detyam-kart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auto-ally.ru/pars_docs/refs/30/29854/29854_html_d42ee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1.infourok.ru/uploads/ex/0917/0000b8de-b6b5f97f/hello_html_1db59b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c0e/0001cd45-b799ec6b/640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to-ally.ru/pars_docs/refs/31/30331/30331_html_35f0d2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marketpic/363663/market_qH5dWwMRfzJD1iSxHVFbjA/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uto-ally.ru/pars_docs/refs/31/30331/30331_html_m64d34e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ceznaika.ru/production/images/big/5885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5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aam.ru/upload/blogs/388a9546af927c8b199f78df9a1e4874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86874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bdou24yeiskr.ru/wp-content/uploads/2017/05/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</Words>
  <PresentationFormat>Экран (4:3)</PresentationFormat>
  <Paragraphs>11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«Безопасная дорога – детям 2017»</vt:lpstr>
      <vt:lpstr>Познавательная викторина «Безопасная дорога – детям 2017»  подготовила воспитатель первой категории Сюганова Светлана Александровна МБДОУ №16 «Детский сад» г. Кингисепп</vt:lpstr>
      <vt:lpstr>1-ый блок.  Ребусы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2 – ой блок. Загадки. </vt:lpstr>
      <vt:lpstr>Тихо ехать нас обяжут, Поворот вблизи покажут И напомнят, что и как Вам в пути…</vt:lpstr>
      <vt:lpstr>Слайд 22</vt:lpstr>
      <vt:lpstr>Что за лошадь, вся в полоску, На дороге загорает? Люди едут и идут, А она – не убегает</vt:lpstr>
      <vt:lpstr>Слайд 24</vt:lpstr>
      <vt:lpstr>Он идёт по тротуару, Любит зебру-переход, И шагает по обочине, Кто же это? </vt:lpstr>
      <vt:lpstr>Слайд 26</vt:lpstr>
      <vt:lpstr>Никогда я не сплю, На дорогу смотрю. Подскажу, когда стоять, Когда движенье начинать</vt:lpstr>
      <vt:lpstr>Слайд 28</vt:lpstr>
      <vt:lpstr>Впереди и сзади, И по бокам - окошки. Что за странный домик На округлых ножках?</vt:lpstr>
      <vt:lpstr>Слайд 30</vt:lpstr>
      <vt:lpstr> Это очень важный знак, Он висит не просто так. Будь внимательней, шофер! Рядом садик, школьный двор. </vt:lpstr>
      <vt:lpstr>Слайд 32</vt:lpstr>
      <vt:lpstr>3 – ий блок.  «Скажи, что не правильно на картинке?»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викторина «Безопасная дорога – детям»  подготовила воспитатель первой категории Сюганова Светлана Александровна МБДОУ №16 «Детский сад» г. Кингисепп</dc:title>
  <dc:creator>CBETA</dc:creator>
  <cp:lastModifiedBy>МБДОУ № - Рябинка</cp:lastModifiedBy>
  <cp:revision>22</cp:revision>
  <dcterms:created xsi:type="dcterms:W3CDTF">2017-09-27T17:10:26Z</dcterms:created>
  <dcterms:modified xsi:type="dcterms:W3CDTF">2017-10-02T10:00:43Z</dcterms:modified>
</cp:coreProperties>
</file>