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8" r:id="rId12"/>
    <p:sldId id="269" r:id="rId13"/>
    <p:sldId id="270" r:id="rId14"/>
    <p:sldId id="272" r:id="rId15"/>
    <p:sldId id="273" r:id="rId16"/>
    <p:sldId id="275" r:id="rId17"/>
    <p:sldId id="276" r:id="rId18"/>
    <p:sldId id="277" r:id="rId19"/>
    <p:sldId id="278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14A8-CA1F-46AD-8F94-9B01FE3EB703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0A80B6-A579-40EC-9C1A-B78622BDDD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14A8-CA1F-46AD-8F94-9B01FE3EB703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80B6-A579-40EC-9C1A-B78622BDDD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14A8-CA1F-46AD-8F94-9B01FE3EB703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80B6-A579-40EC-9C1A-B78622BDDD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14A8-CA1F-46AD-8F94-9B01FE3EB703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0A80B6-A579-40EC-9C1A-B78622BDDD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14A8-CA1F-46AD-8F94-9B01FE3EB703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80B6-A579-40EC-9C1A-B78622BDDD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14A8-CA1F-46AD-8F94-9B01FE3EB703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80B6-A579-40EC-9C1A-B78622BDDD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14A8-CA1F-46AD-8F94-9B01FE3EB703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C0A80B6-A579-40EC-9C1A-B78622BDDD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14A8-CA1F-46AD-8F94-9B01FE3EB703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80B6-A579-40EC-9C1A-B78622BDDD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14A8-CA1F-46AD-8F94-9B01FE3EB703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80B6-A579-40EC-9C1A-B78622BDDD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14A8-CA1F-46AD-8F94-9B01FE3EB703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80B6-A579-40EC-9C1A-B78622BDDD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14A8-CA1F-46AD-8F94-9B01FE3EB703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80B6-A579-40EC-9C1A-B78622BDDD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7314A8-CA1F-46AD-8F94-9B01FE3EB703}" type="datetimeFigureOut">
              <a:rPr lang="ru-RU" smtClean="0"/>
              <a:pPr/>
              <a:t>01.10.2017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0A80B6-A579-40EC-9C1A-B78622BDDD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bezopasnost-detej.ru/images/2013/101-5-bezopasnost-dorozhnogo-dvizheniya-kartinki-dlya-detej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dou24balahna.edusite.ru/images/p189_mal-chikspalkoy.jpg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dou24balahna.edusite.ru/images/p189_mal-chikspalkoy.jpg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dou24balahna.edusite.ru/images/p189_mal-chikspalkoy.jpg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dou24balahna.edusite.ru/images/p189_mal-chikspalkoy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bezopasnost-detej.ru/images/2013/101-1-bezopasnost-dorozhnogo-dvizheniya-kartinki-dlya-detej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ezopasnost-detej.ru/images/2013/101-2-bezopasnost-dorozhnogo-dvizheniya-kartinki-dlya-detej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ezopasnost-detej.ru/images/2013/101-3-bezopasnost-dorozhnogo-dvizheniya-kartinki-dlya-detej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ezopasnost-detej.ru/images/2013/101-4-bezopasnost-dorozhnogo-dvizheniya-kartinki-dlya-detej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29684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дорожного движения для детей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 descr="C:\Users\Анжелика\Pictures\img4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5786478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85728"/>
            <a:ext cx="4559428" cy="128588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Нельзя переходить дорогу в неположенном  месте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714356"/>
            <a:ext cx="3357586" cy="56102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Движеньем полон город: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Бегут машины в ряд,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Цветные светофоры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день, и ночь горят.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Шагая осторожно,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улицей следи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только там, где можно,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Ее переходи!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там, где днем трамваи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Спешат со всех сторон,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Нельзя ходить зевая!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Нельзя считать ворон!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Шагая осторожно,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улицей следи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только там, где можно,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Ее переходи!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опасность дорожного движения картинки для детей. Ходи по зебре">
            <a:hlinkClick r:id="rId2" tooltip="&quot;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643050"/>
            <a:ext cx="435771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C:\Users\Анжелика\Pictures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571504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0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000636"/>
            <a:ext cx="1000132" cy="1635792"/>
          </a:xfrm>
          <a:prstGeom prst="rect">
            <a:avLst/>
          </a:prstGeom>
          <a:noFill/>
        </p:spPr>
      </p:pic>
      <p:pic>
        <p:nvPicPr>
          <p:cNvPr id="3" name="Рисунок 2" descr="http://mdou24balahna.edusite.ru/img/p189_mal-chikspalkoy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28803"/>
            <a:ext cx="3571868" cy="40719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dou24balahna.edusite.ru/img/p189_mal-chikspalkoy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5"/>
            <a:ext cx="3571868" cy="4214842"/>
          </a:xfrm>
          <a:prstGeom prst="round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sp>
        <p:nvSpPr>
          <p:cNvPr id="15" name="Выноска-облако 14"/>
          <p:cNvSpPr/>
          <p:nvPr/>
        </p:nvSpPr>
        <p:spPr>
          <a:xfrm>
            <a:off x="4143372" y="285728"/>
            <a:ext cx="4786346" cy="4714908"/>
          </a:xfrm>
          <a:prstGeom prst="cloud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Кроссворды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mdou24balahna.edusite.ru/img/p189_mal-chikspalkoy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20" y="2009765"/>
            <a:ext cx="3571868" cy="4214842"/>
          </a:xfrm>
          <a:prstGeom prst="round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нжелика\Pictures\img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нжелика\Pictures\img4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Анжелика\Pictures\img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0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000636"/>
            <a:ext cx="1000132" cy="1635792"/>
          </a:xfrm>
          <a:prstGeom prst="rect">
            <a:avLst/>
          </a:prstGeom>
          <a:noFill/>
        </p:spPr>
      </p:pic>
      <p:pic>
        <p:nvPicPr>
          <p:cNvPr id="3" name="Рисунок 2" descr="http://mdou24balahna.edusite.ru/img/p189_mal-chikspalkoy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28803"/>
            <a:ext cx="3571868" cy="40719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dou24balahna.edusite.ru/img/p189_mal-chikspalkoy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5"/>
            <a:ext cx="3571868" cy="4214842"/>
          </a:xfrm>
          <a:prstGeom prst="round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sp>
        <p:nvSpPr>
          <p:cNvPr id="15" name="Выноска-облако 14"/>
          <p:cNvSpPr/>
          <p:nvPr/>
        </p:nvSpPr>
        <p:spPr>
          <a:xfrm>
            <a:off x="4143372" y="285728"/>
            <a:ext cx="4786346" cy="4714908"/>
          </a:xfrm>
          <a:prstGeom prst="cloud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mdou24balahna.edusite.ru/img/p189_mal-chikspalkoy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20" y="2009765"/>
            <a:ext cx="3571868" cy="4214842"/>
          </a:xfrm>
          <a:prstGeom prst="round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немотаблицы «Красный, желтый, зеленый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214818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maam.ru/upload/blogs/detsad-67872-140826984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71678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maam.ru/upload/blogs/detsad-67872-140826972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357166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Мнемотаблица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«Красный – желтый – зеленый»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Как ты думаешь, почему запрещающие сигналы бывают красного цвета? Красный цвет заметнее, его не спутаешь ни с каким другим, поэтому ему такое доверие. Вот потому-то большинство дорожных знаков обведено красной каемкой, а пожарные машины покрашены красной краской. С красным цветом у нас связано представление об огне, об опасности. Красный цвет сдерживает нас, призывает к осторожности.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Понятно теперь, почему именно красный сигнал светофора останавливает транспорт и пешеходов?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II этап.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На следующем занятии материал повторяется. Устанавливаются логические связи между элементами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мнемотаблицы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(буквы, цифры, предметы), например: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—       Что означают буквы К, З, Ж?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—       Это сигналы светофора.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—       На что похожи сигналы светофора?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—       Красный – «огонь», опасность. Желтый – «солнышко»; оно и друг и враг, оно предупреждает. Зеленый – «луг»; это покой, отдых, безопасность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Анжелика\Pictures\4cabae9ee24430bd3e5f31df622aca6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857651" cy="392909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286248" y="428604"/>
            <a:ext cx="435771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по ПДД «Светофор»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детям представления о назначении светофора, о его сигналах.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Продолжать закреплять представления детей о цвете (красный, желтый, зеленый).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 к игре: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Цветные картонные кружки (красный, желтый, зеленый); макет светофора.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раздает детям кружки желтого, красного, зеленого цветов. Последовательно переключает светофор, а дети показывают соответствующие кружки и объясняют, что означает каждый сигнал.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Выигрывает тот, кто правильно покажет все кружки и расскажет о назначении цветов.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нжелика\Pictures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429552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0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000636"/>
            <a:ext cx="1000132" cy="1635792"/>
          </a:xfrm>
          <a:prstGeom prst="rect">
            <a:avLst/>
          </a:prstGeom>
          <a:noFill/>
        </p:spPr>
      </p:pic>
      <p:pic>
        <p:nvPicPr>
          <p:cNvPr id="3" name="Рисунок 2" descr="http://mdou24balahna.edusite.ru/img/p189_mal-chikspalkoy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28803"/>
            <a:ext cx="3571868" cy="40719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dou24balahna.edusite.ru/img/p189_mal-chikspalkoy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5"/>
            <a:ext cx="3571868" cy="4214842"/>
          </a:xfrm>
          <a:prstGeom prst="round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sp>
        <p:nvSpPr>
          <p:cNvPr id="15" name="Выноска-облако 14"/>
          <p:cNvSpPr/>
          <p:nvPr/>
        </p:nvSpPr>
        <p:spPr>
          <a:xfrm>
            <a:off x="4143372" y="285728"/>
            <a:ext cx="4786346" cy="4714908"/>
          </a:xfrm>
          <a:prstGeom prst="cloud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Безопасность жизни – 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задача взрослых и детей!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mdou24balahna.edusite.ru/img/p189_mal-chikspalkoy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20" y="2009765"/>
            <a:ext cx="3571868" cy="4214842"/>
          </a:xfrm>
          <a:prstGeom prst="round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mdou24balahna.edusite.ru/img/p189_mal-chikspalkoy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5"/>
            <a:ext cx="3571868" cy="4214842"/>
          </a:xfrm>
          <a:prstGeom prst="round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pic>
        <p:nvPicPr>
          <p:cNvPr id="6" name="Рисунок 5" descr="http://mdou24balahna.edusite.ru/img/p189_mal-chikspalkoy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20" y="2009765"/>
            <a:ext cx="3571868" cy="4214842"/>
          </a:xfrm>
          <a:prstGeom prst="round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pic>
        <p:nvPicPr>
          <p:cNvPr id="7" name="Рисунок 6" descr="http://mdou24balahna.edusite.ru/img/p189_mal-chikspalkoy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20" y="2162165"/>
            <a:ext cx="3571868" cy="4214842"/>
          </a:xfrm>
          <a:prstGeom prst="round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sp>
        <p:nvSpPr>
          <p:cNvPr id="8" name="Выноска-облако 7"/>
          <p:cNvSpPr/>
          <p:nvPr/>
        </p:nvSpPr>
        <p:spPr>
          <a:xfrm>
            <a:off x="4000496" y="285728"/>
            <a:ext cx="4500562" cy="428628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00100" y="571480"/>
            <a:ext cx="31432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трехцветный молодец.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Ах, какой же он хитрец!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Едешь по дороге, друг?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поможет всем вокруг!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знает, как уладить спор,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трехглазый…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/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Светофор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Анжелика\Pictures\hello_html_m6accd7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928670"/>
            <a:ext cx="3857652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нжелика\Pictures\3d моделирование дорожной ситу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642918"/>
            <a:ext cx="4381504" cy="4786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928670"/>
            <a:ext cx="33083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Полосатый переход,</a:t>
            </a:r>
            <a:b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нему идет народ.</a:t>
            </a:r>
            <a:b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дорогу перейти,</a:t>
            </a:r>
            <a:b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 этот найди.</a:t>
            </a:r>
            <a:b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нему пойдешь</a:t>
            </a:r>
            <a:b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все машины замирают.</a:t>
            </a:r>
            <a:b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его все люди называют?</a:t>
            </a:r>
            <a:b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Зебра)</a:t>
            </a:r>
            <a:endParaRPr lang="ru-RU" sz="24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опасность дорожного движения картинки для детей. Переход">
            <a:hlinkClick r:id="rId2" tooltip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500174"/>
            <a:ext cx="48577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500042"/>
            <a:ext cx="2928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143372" y="0"/>
            <a:ext cx="4143404" cy="14002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38050" rIns="9144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222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 и безопасно переходим дорогу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357298"/>
            <a:ext cx="30003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за «зебра» на дороге?</a:t>
            </a:r>
            <a:b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стоят, разинув рот,</a:t>
            </a:r>
            <a:b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Ждут, когда мигнёт зелёный.</a:t>
            </a:r>
            <a:b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Значит, это — …</a:t>
            </a:r>
            <a:b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(Переход)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357166"/>
            <a:ext cx="4429156" cy="941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Нельзя выбегать на дорогу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43050"/>
            <a:ext cx="2928958" cy="41434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Машины мчатся.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Тут же, вскачь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Летит к проезжей              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части мяч.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Должны запомнить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все, друзья,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Что за мячом….!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(бежать нельзя)</a:t>
            </a:r>
          </a:p>
          <a:p>
            <a:endParaRPr lang="ru-RU" dirty="0"/>
          </a:p>
        </p:txBody>
      </p:sp>
      <p:pic>
        <p:nvPicPr>
          <p:cNvPr id="5" name="Содержимое 4" descr="Безопасность дорожного движения картинки для детей. Мяч и дорога">
            <a:hlinkClick r:id="rId2" tooltip="&quot;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357298"/>
            <a:ext cx="442915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457200"/>
            <a:ext cx="4429156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Подземный переход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3357586" cy="4572032"/>
          </a:xfrm>
        </p:spPr>
        <p:txBody>
          <a:bodyPr>
            <a:normAutofit fontScale="25000" lnSpcReduction="20000"/>
          </a:bodyPr>
          <a:lstStyle/>
          <a:p>
            <a:r>
              <a:rPr lang="ru-RU" sz="6000" b="1" dirty="0" smtClean="0"/>
              <a:t> </a:t>
            </a:r>
            <a:endParaRPr lang="ru-RU" sz="6000" dirty="0" smtClean="0"/>
          </a:p>
          <a:p>
            <a:pPr>
              <a:lnSpc>
                <a:spcPct val="120000"/>
              </a:lnSpc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Грозно мчат автомобили, 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Как железная река! 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Чтоб тебя не раздавили, 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Словно хрупкого жучка, – 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Под дорогой, словно грот, 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Есть…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(Подземный переход)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000" b="1" dirty="0" smtClean="0"/>
              <a:t> </a:t>
            </a:r>
            <a:endParaRPr lang="ru-RU" sz="6000" dirty="0" smtClean="0"/>
          </a:p>
          <a:p>
            <a:r>
              <a:rPr lang="ru-RU" sz="6000" b="1" dirty="0" smtClean="0"/>
              <a:t> </a:t>
            </a:r>
            <a:endParaRPr lang="ru-RU" sz="6000" dirty="0" smtClean="0"/>
          </a:p>
          <a:p>
            <a:pPr fontAlgn="base"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одземный переход. Картинки о безопасности дорожного движения для детей">
            <a:hlinkClick r:id="rId2" tooltip="&quot;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41434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Безопасный надземный переход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широкой улице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Глаза от красок жмурятся.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Разноцветные машины: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Волги, лады, лимузины.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Где дорогу перейти,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ту сторону пройти?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Всем поможет переход,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Над  землею, что </a:t>
            </a:r>
            <a:r>
              <a:rPr lang="ru-RU" dirty="0" smtClean="0"/>
              <a:t>идет.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(Наземный переход)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Надземный переход. Безопасность дорожного движения картинки для детей">
            <a:hlinkClick r:id="rId2" tooltip="&quot;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248275" y="2238375"/>
            <a:ext cx="31432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208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Безопасность дорожного движения для детей </vt:lpstr>
      <vt:lpstr>Слайд 2</vt:lpstr>
      <vt:lpstr>Слайд 3</vt:lpstr>
      <vt:lpstr>Слайд 4</vt:lpstr>
      <vt:lpstr>Слайд 5</vt:lpstr>
      <vt:lpstr>Слайд 6</vt:lpstr>
      <vt:lpstr>Нельзя выбегать на дорогу </vt:lpstr>
      <vt:lpstr>Подземный переход </vt:lpstr>
      <vt:lpstr>Безопасный надземный переход </vt:lpstr>
      <vt:lpstr>Нельзя переходить дорогу в неположенном  месте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дорожного движения для детей</dc:title>
  <dc:creator>Анжелика</dc:creator>
  <cp:lastModifiedBy>Анжелика</cp:lastModifiedBy>
  <cp:revision>29</cp:revision>
  <dcterms:created xsi:type="dcterms:W3CDTF">2017-09-26T17:26:53Z</dcterms:created>
  <dcterms:modified xsi:type="dcterms:W3CDTF">2017-10-01T15:25:40Z</dcterms:modified>
</cp:coreProperties>
</file>