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F0E6-3113-4AAF-ACF2-B0F902CD8437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43CD-82BA-4558-A8AA-D39DB8D13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7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F0E6-3113-4AAF-ACF2-B0F902CD8437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43CD-82BA-4558-A8AA-D39DB8D13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20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F0E6-3113-4AAF-ACF2-B0F902CD8437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43CD-82BA-4558-A8AA-D39DB8D13A2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679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F0E6-3113-4AAF-ACF2-B0F902CD8437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43CD-82BA-4558-A8AA-D39DB8D13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34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F0E6-3113-4AAF-ACF2-B0F902CD8437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43CD-82BA-4558-A8AA-D39DB8D13A2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7471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F0E6-3113-4AAF-ACF2-B0F902CD8437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43CD-82BA-4558-A8AA-D39DB8D13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767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F0E6-3113-4AAF-ACF2-B0F902CD8437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43CD-82BA-4558-A8AA-D39DB8D13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27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F0E6-3113-4AAF-ACF2-B0F902CD8437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43CD-82BA-4558-A8AA-D39DB8D13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0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F0E6-3113-4AAF-ACF2-B0F902CD8437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43CD-82BA-4558-A8AA-D39DB8D13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80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F0E6-3113-4AAF-ACF2-B0F902CD8437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43CD-82BA-4558-A8AA-D39DB8D13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15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F0E6-3113-4AAF-ACF2-B0F902CD8437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43CD-82BA-4558-A8AA-D39DB8D13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0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F0E6-3113-4AAF-ACF2-B0F902CD8437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43CD-82BA-4558-A8AA-D39DB8D13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94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F0E6-3113-4AAF-ACF2-B0F902CD8437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43CD-82BA-4558-A8AA-D39DB8D13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54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F0E6-3113-4AAF-ACF2-B0F902CD8437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43CD-82BA-4558-A8AA-D39DB8D13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14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F0E6-3113-4AAF-ACF2-B0F902CD8437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43CD-82BA-4558-A8AA-D39DB8D13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70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F0E6-3113-4AAF-ACF2-B0F902CD8437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43CD-82BA-4558-A8AA-D39DB8D13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AF0E6-3113-4AAF-ACF2-B0F902CD8437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DB43CD-82BA-4558-A8AA-D39DB8D13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3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6931" y="104502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Сюжетно-ролевая игра как  средство социализации </a:t>
            </a:r>
          </a:p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детей  дошкольника.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0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857" y="527420"/>
            <a:ext cx="50314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Для развертывания сюжетно-ролевых игр целесообразно использовать любое свободное время в режиме дня (до завтрака, на прогулке, вечером). При проведении игр важно использовать индивидуальный подход к каждому ребенку, помогать детям с трудностями социализации. Например, у застенчивых детей необходимо выявлять положительные качества и создавать условия для позитивного изменения заниженной самооценки, чтобы улучшить их положение в системе межличностных отношений. Неуверенным в себе детям поручаются интересные, но не сложные роли, которые не требуют организаторских способностей.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056" y="1873028"/>
            <a:ext cx="4411640" cy="294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14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7940" y="701300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Для более успешной социализации необходимо сориентировать детей не только на собственные игровые действия, но и на отношения с партнерами. В результате проявляется интерес и пристальной внимание к партеру на протяжении всей игры. 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Длительные сюжетно-ролевые игры создают благоприятные возможности для более высоких, качественно иных по своей структуре взаимоотношений детей, чем в обычных играх, способствуют процессу их социализации.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28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2407" y="1327582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Из выше изложенного можно сделать вывод, что сюжетно-ролевые игры в качестве ведущего педагогического средства способствуют эффективности процесса социализации старших дошкольников. 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53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9427" y="1364776"/>
            <a:ext cx="7656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Спасибо за внимание!!!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51475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9743" y="1549485"/>
            <a:ext cx="60960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Актуальность</a:t>
            </a:r>
          </a:p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. </a:t>
            </a:r>
            <a:r>
              <a:rPr lang="ru-RU" sz="2400" dirty="0" smtClean="0">
                <a:solidFill>
                  <a:srgbClr val="00B050"/>
                </a:solidFill>
              </a:rPr>
              <a:t>В обновлении современного общества на первый план выдвигается проблема социализации личности человека, т. е. усвоение им с раннего возраста ценностей общества, в котором ему предстоит жить. Благополучие ребенка в дальнейшей жизни во многом зависит от того, на сколько успешным оказался его ранний социальный опыт.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48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9951" y="873163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Дошкольный возраст является активным периодом усвоения социальных норм. Высокий темп психического и личностного развития ребенка дошкольника, его открытость миру новому опыту создают благоприятную психологическую почву для вступления в общественную жизнь.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24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686" y="559557"/>
            <a:ext cx="51952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В дошкольном возрасте ребенок открывает для себя мир человеческих отношений, разных видов деятельности и общественных функций людей. Ему хочется включиться в эту взрослую жизнь, активно в ней участвовать, что, конечно, ему недоступно. Кроме того, он стремиться к самостоятельности. Из этого противоречия и рождается ролевая игра – самостоятельная деятельность детей, моделирующая жизнь взрослых.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98" y="0"/>
            <a:ext cx="4933665" cy="32891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98" y="3391469"/>
            <a:ext cx="4933665" cy="328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20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6477"/>
            <a:ext cx="548185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Игровая деятельность – ведущая деятельность детей дошкольного возраста. Игру рассматривают многие ученые и практики как основное средство психического и социального развития. Игра – своеобразный, свойственный ребенку способ усвоения действительности, общественного опыта. В сюжетно-ролевых играх закладывается социальный мотив, и она становится эффективным средством социализации детей дошкольного возраста и позволяет ребенку занять свое место в обществе.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72" y="136477"/>
            <a:ext cx="4890196" cy="32601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72" y="3495722"/>
            <a:ext cx="4890196" cy="326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52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914" y="341194"/>
            <a:ext cx="509971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Под социализацией детей  дошкольного возраста мы понимаем специально организованный процесс, направленный на усвоение ребенком образцов поведения, психологических установок, социальных норм, ценностей, знаний, умений, навыков, которые позволяют им в дальнейшем успешно функционировать в обществе.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4" y="3411891"/>
            <a:ext cx="4353636" cy="33531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25" y="137474"/>
            <a:ext cx="4391735" cy="292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0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561" y="709683"/>
            <a:ext cx="52361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Особенности социализации  дошкольников заключаются в создании необходимых и достаточных психолого-педагогических условий:</a:t>
            </a:r>
          </a:p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-включение детей в освоение социального опыта в процессе совместной деятельности (приобретение навыков совместной деятельности);</a:t>
            </a:r>
          </a:p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-создание ситуации успеха (формирование уверенности в себе, чувства собственного достоинства, позитивного отношения к миру, понимание эмоционального состояния окружающих и т. п.);</a:t>
            </a:r>
          </a:p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-развитие рефлексивных навыков, стимулирующих интерес ребенка к себе, интерес к сверстникам, к группе детского сада и др.;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78" y="1645859"/>
            <a:ext cx="5148619" cy="343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79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3898"/>
            <a:ext cx="973085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Педагогический потенциал сюжетно-ролевой игры как средства социализации  дошкольников заключается в особенностях целеполагания, содержания и организации сюжетно-ролевых игр:</a:t>
            </a:r>
          </a:p>
          <a:p>
            <a:pPr algn="ctr"/>
            <a:endParaRPr lang="ru-RU" sz="2400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-сюжетно-ролевые игры  дошкольников имеют коллективный характер;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-игра строится по предварительному плану, который обсуждается коллективно и принимается в группе детей;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-содержание игр в большей степени касается поло-ролевых отношений, принятых в обществе;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-спонтанная игра направляется и управляется лидером, которым становится один из детей,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-в игре могут возникнуть конфликтные ситуации, которые при грамотном педагогическом взаимодействии переводятся в образовательную задачу, способствующую приобретению навыков разрешения проблемы;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-успешность игровой деятельности зависит от личностных качеств каждого ребенка, в особенности от степени развития коммуникативных умений;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-в процессе сюжетно-ролевой игры происходит обогащение жизненного опыта детей и развитие навыков самоорганизации, инициативы и творчества;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-сюжетно-ролевые игры формируют у детей такие качества как, общительность, чуткость, доброта, взаимопомощь необходимые для жизни в коллективе.</a:t>
            </a:r>
          </a:p>
        </p:txBody>
      </p:sp>
    </p:spTree>
    <p:extLst>
      <p:ext uri="{BB962C8B-B14F-4D97-AF65-F5344CB8AC3E}">
        <p14:creationId xmlns:p14="http://schemas.microsoft.com/office/powerpoint/2010/main" val="2074399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6938" y="341194"/>
            <a:ext cx="527713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Результат социализации старших дошкольников в процессе сюжетно-ролевой игры обеспечивается:</a:t>
            </a:r>
          </a:p>
          <a:p>
            <a:pPr algn="ctr"/>
            <a:endParaRPr lang="ru-RU" sz="2800" dirty="0" smtClean="0">
              <a:solidFill>
                <a:srgbClr val="00B050"/>
              </a:solidFill>
            </a:endParaRPr>
          </a:p>
          <a:p>
            <a:r>
              <a:rPr lang="ru-RU" sz="2400" dirty="0" smtClean="0">
                <a:solidFill>
                  <a:srgbClr val="00B050"/>
                </a:solidFill>
              </a:rPr>
              <a:t>-</a:t>
            </a:r>
            <a:r>
              <a:rPr lang="ru-RU" sz="2000" dirty="0" smtClean="0">
                <a:solidFill>
                  <a:srgbClr val="00B050"/>
                </a:solidFill>
              </a:rPr>
              <a:t>целевым конструированием социально-ориентированного содержания ролевых игр, которое способствует социальному обучению, самопознанию, самореализации;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-педагогическим обеспечением социально-развивающего общения дошкольников, стимулирующим мотивацию к позитивному взаимодействию с социумом;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-созданием социализирующей среды, способствующей активизации социального опыта  дошкольников.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40" y="638312"/>
            <a:ext cx="4101721" cy="27344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40" y="3791327"/>
            <a:ext cx="4101721" cy="273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1320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</TotalTime>
  <Words>720</Words>
  <Application>Microsoft Office PowerPoint</Application>
  <PresentationFormat>Широкоэкранный</PresentationFormat>
  <Paragraphs>32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2017-12-09T03:33:38Z</dcterms:created>
  <dcterms:modified xsi:type="dcterms:W3CDTF">2017-12-09T04:26:01Z</dcterms:modified>
</cp:coreProperties>
</file>