
<file path=[Content_Types].xml><?xml version="1.0" encoding="utf-8"?>
<Types xmlns="http://schemas.openxmlformats.org/package/2006/content-types"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Masters/slideMaster1.xml" ContentType="application/vnd.openxmlformats-officedocument.presentationml.slideMaster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presProps.xml" ContentType="application/vnd.openxmlformats-officedocument.presentationml.presProps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theme/theme1.xml" ContentType="application/vnd.openxmlformats-officedocument.theme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Layouts/slideLayout1.xml" ContentType="application/vnd.openxmlformats-officedocument.presentationml.slideLayout+xml"/>
  <Override PartName="/docProps/app.xml" ContentType="application/vnd.openxmlformats-officedocument.extended-properties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tableStyles.xml" ContentType="application/vnd.openxmlformats-officedocument.presentationml.tableStyles+xml"/>
  <Override PartName="/ppt/slideLayouts/slideLayout11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viewProps.xml" ContentType="application/vnd.openxmlformats-officedocument.presentationml.viewProps+xml"/>
  <Override PartName="/ppt/slideLayouts/slideLayout9.xml" ContentType="application/vnd.openxmlformats-officedocument.presentationml.slideLayout+xml"/>
  <Override PartName="/docProps/core.xml" ContentType="application/vnd.openxmlformats-package.core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56" r:id="rId2"/>
    <p:sldId id="258" r:id="rId3"/>
    <p:sldId id="259" r:id="rId4"/>
    <p:sldId id="260" r:id="rId5"/>
    <p:sldId id="261" r:id="rId6"/>
    <p:sldId id="262" r:id="rId7"/>
    <p:sldId id="263" r:id="rId8"/>
    <p:sldId id="264" r:id="rId9"/>
    <p:sldId id="265" r:id="rId10"/>
    <p:sldId id="266" r:id="rId11"/>
    <p:sldId id="267" r:id="rId12"/>
  </p:sldIdLst>
  <p:sldSz cx="9144000" cy="6858000" type="screen4x3"/>
  <p:notesSz cx="6858000" cy="9144000"/>
  <p:defaultTextStyle>
    <a:defPPr>
      <a:defRPr lang="ru-RU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/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>
      <p:cViewPr varScale="1">
        <p:scale>
          <a:sx n="68" d="100"/>
          <a:sy n="68" d="100"/>
        </p:scale>
        <p:origin x="-1224" y="-108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3736200" cy="7373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presProps" Target="presProp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2" Type="http://schemas.openxmlformats.org/officeDocument/2006/relationships/slide" Target="slides/slide1.xml"/><Relationship Id="rId16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theme" Target="theme/theme1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viewProps" Target="view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Титульны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Подзаголовок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ru-RU" smtClean="0"/>
              <a:t>Образец подзаголовка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12.01.2018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Заголовок и объек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12.01.2018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Заголовок раздел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12.01.2018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Два объект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Содержимое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Содержимое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12.01.2018</a:t>
            </a:fld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Сравнение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4" name="Содержимое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5" name="Текст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6" name="Содержимое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7" name="Дата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12.01.2018</a:t>
            </a:fld>
            <a:endParaRPr lang="ru-RU"/>
          </a:p>
        </p:txBody>
      </p:sp>
      <p:sp>
        <p:nvSpPr>
          <p:cNvPr id="8" name="Нижний колонтитул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9" name="Номер слайда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Только заголовок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Дата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12.01.2018</a:t>
            </a:fld>
            <a:endParaRPr lang="ru-RU"/>
          </a:p>
        </p:txBody>
      </p:sp>
      <p:sp>
        <p:nvSpPr>
          <p:cNvPr id="4" name="Нижний колонтитул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5" name="Номер слайда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Пусто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Дата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12.01.2018</a:t>
            </a:fld>
            <a:endParaRPr lang="ru-RU"/>
          </a:p>
        </p:txBody>
      </p:sp>
      <p:sp>
        <p:nvSpPr>
          <p:cNvPr id="3" name="Нижний колонтитул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Объект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Текст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12.01.2018</a:t>
            </a:fld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Рисунок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Рисунок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ru-RU"/>
          </a:p>
        </p:txBody>
      </p:sp>
      <p:sp>
        <p:nvSpPr>
          <p:cNvPr id="4" name="Текст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12.01.2018</a:t>
            </a:fld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Заголовок и вертикальный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12.01.2018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Вертикальный заголовок и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Вертикальный заголовок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12.01.2018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5B106E36-FD25-4E2D-B0AA-010F637433A0}" type="datetimeFigureOut">
              <a:rPr lang="ru-RU" smtClean="0"/>
              <a:pPr/>
              <a:t>12.01.2018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ru-RU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jpeg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jpe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jpeg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jpeg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jpeg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jpeg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jpeg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.jpeg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ctrTitle"/>
          </p:nvPr>
        </p:nvSpPr>
        <p:spPr>
          <a:xfrm>
            <a:off x="827584" y="260649"/>
            <a:ext cx="7630616" cy="864095"/>
          </a:xfrm>
        </p:spPr>
        <p:txBody>
          <a:bodyPr/>
          <a:lstStyle/>
          <a:p>
            <a:r>
              <a:rPr lang="ru-RU" dirty="0" smtClean="0"/>
              <a:t>Валдайские колокольчики</a:t>
            </a:r>
            <a:endParaRPr lang="ru-RU" dirty="0"/>
          </a:p>
        </p:txBody>
      </p:sp>
      <p:sp>
        <p:nvSpPr>
          <p:cNvPr id="3" name="Подзаголовок 2"/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endParaRPr lang="ru-RU"/>
          </a:p>
        </p:txBody>
      </p:sp>
      <p:pic>
        <p:nvPicPr>
          <p:cNvPr id="2050" name="Picture 2" descr="C:\Users\Веснушка\Desktop\IMG_20180112_103203.jp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187624" y="1268760"/>
            <a:ext cx="6905906" cy="4515400"/>
          </a:xfrm>
          <a:prstGeom prst="rect">
            <a:avLst/>
          </a:prstGeom>
          <a:noFill/>
        </p:spPr>
      </p:pic>
    </p:spTree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ru-RU" dirty="0"/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ru-RU"/>
          </a:p>
        </p:txBody>
      </p:sp>
      <p:pic>
        <p:nvPicPr>
          <p:cNvPr id="3074" name="Picture 2" descr="C:\Users\Веснушка\Desktop\IMG_20180112_103151.jp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323528" y="764704"/>
            <a:ext cx="8629431" cy="5421053"/>
          </a:xfrm>
          <a:prstGeom prst="rect">
            <a:avLst/>
          </a:prstGeom>
          <a:noFill/>
        </p:spPr>
      </p:pic>
    </p:spTree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dirty="0" err="1" smtClean="0"/>
              <a:t>Звуковысотные</a:t>
            </a:r>
            <a:r>
              <a:rPr lang="ru-RU" dirty="0" smtClean="0"/>
              <a:t> инструменты</a:t>
            </a:r>
            <a:endParaRPr lang="ru-RU" dirty="0"/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ru-RU"/>
          </a:p>
        </p:txBody>
      </p:sp>
      <p:pic>
        <p:nvPicPr>
          <p:cNvPr id="4098" name="Picture 2" descr="C:\Users\Веснушка\Desktop\IMG_20180112_103135.jp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827584" y="1484784"/>
            <a:ext cx="7217203" cy="4772144"/>
          </a:xfrm>
          <a:prstGeom prst="rect">
            <a:avLst/>
          </a:prstGeom>
          <a:noFill/>
        </p:spPr>
      </p:pic>
    </p:spTree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dirty="0" smtClean="0"/>
              <a:t>Ксилофон, </a:t>
            </a:r>
            <a:r>
              <a:rPr lang="ru-RU" dirty="0" err="1" smtClean="0"/>
              <a:t>металлофоон</a:t>
            </a:r>
            <a:endParaRPr lang="ru-RU" dirty="0"/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ru-RU"/>
          </a:p>
        </p:txBody>
      </p:sp>
      <p:pic>
        <p:nvPicPr>
          <p:cNvPr id="5122" name="Picture 2" descr="C:\Users\Веснушка\Desktop\IMG_20180112_103116.jp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539552" y="1556792"/>
            <a:ext cx="7857055" cy="4746971"/>
          </a:xfrm>
          <a:prstGeom prst="rect">
            <a:avLst/>
          </a:prstGeom>
          <a:noFill/>
        </p:spPr>
      </p:pic>
    </p:spTree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dirty="0" smtClean="0"/>
              <a:t>Народные инструменты</a:t>
            </a:r>
            <a:endParaRPr lang="ru-RU" dirty="0"/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ru-RU"/>
          </a:p>
        </p:txBody>
      </p:sp>
      <p:pic>
        <p:nvPicPr>
          <p:cNvPr id="6146" name="Picture 2" descr="C:\Users\Веснушка\Desktop\IMG_20180112_103045.jp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251520" y="1484784"/>
            <a:ext cx="8568952" cy="3888432"/>
          </a:xfrm>
          <a:prstGeom prst="rect">
            <a:avLst/>
          </a:prstGeom>
          <a:noFill/>
        </p:spPr>
      </p:pic>
    </p:spTree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ru-RU" dirty="0" smtClean="0"/>
              <a:t>Инструменты без определённой высоты звука</a:t>
            </a:r>
            <a:endParaRPr lang="ru-RU" dirty="0"/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ru-RU"/>
          </a:p>
        </p:txBody>
      </p:sp>
      <p:pic>
        <p:nvPicPr>
          <p:cNvPr id="7170" name="Picture 2" descr="C:\Users\Веснушка\Desktop\IMG_20180112_101647.jp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539552" y="1844824"/>
            <a:ext cx="8046909" cy="4258181"/>
          </a:xfrm>
          <a:prstGeom prst="rect">
            <a:avLst/>
          </a:prstGeom>
          <a:noFill/>
        </p:spPr>
      </p:pic>
    </p:spTree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dirty="0" err="1" smtClean="0"/>
              <a:t>Чимес</a:t>
            </a:r>
            <a:endParaRPr lang="ru-RU" dirty="0"/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ru-RU"/>
          </a:p>
        </p:txBody>
      </p:sp>
      <p:pic>
        <p:nvPicPr>
          <p:cNvPr id="8194" name="Picture 2" descr="C:\Users\Веснушка\Desktop\IMG_20180112_101407.jp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2267744" y="1556792"/>
            <a:ext cx="4176463" cy="5034821"/>
          </a:xfrm>
          <a:prstGeom prst="rect">
            <a:avLst/>
          </a:prstGeom>
          <a:noFill/>
        </p:spPr>
      </p:pic>
    </p:spTree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dirty="0" smtClean="0"/>
              <a:t>Группа ударных</a:t>
            </a:r>
            <a:endParaRPr lang="ru-RU" dirty="0"/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ru-RU"/>
          </a:p>
        </p:txBody>
      </p:sp>
      <p:pic>
        <p:nvPicPr>
          <p:cNvPr id="9218" name="Picture 2" descr="C:\Users\Веснушка\Desktop\IMG_20180112_102935.jp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971600" y="1556792"/>
            <a:ext cx="7197445" cy="4678426"/>
          </a:xfrm>
          <a:prstGeom prst="rect">
            <a:avLst/>
          </a:prstGeom>
          <a:noFill/>
        </p:spPr>
      </p:pic>
    </p:spTree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dirty="0" smtClean="0"/>
              <a:t>Детские </a:t>
            </a:r>
            <a:r>
              <a:rPr lang="ru-RU" dirty="0" err="1" smtClean="0"/>
              <a:t>барааны</a:t>
            </a:r>
            <a:endParaRPr lang="ru-RU" dirty="0"/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ru-RU"/>
          </a:p>
        </p:txBody>
      </p:sp>
      <p:pic>
        <p:nvPicPr>
          <p:cNvPr id="10242" name="Picture 2" descr="C:\Users\Веснушка\Desktop\IMG_20180112_102908.jp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0" y="1159697"/>
            <a:ext cx="9144000" cy="4538606"/>
          </a:xfrm>
          <a:prstGeom prst="rect">
            <a:avLst/>
          </a:prstGeom>
          <a:noFill/>
        </p:spPr>
      </p:pic>
    </p:spTree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ru-RU" dirty="0"/>
          </a:p>
        </p:txBody>
      </p:sp>
      <p:pic>
        <p:nvPicPr>
          <p:cNvPr id="11266" name="Picture 2" descr="C:\Users\Веснушка\Desktop\IMG_20180112_101427.jp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2051720" y="260648"/>
            <a:ext cx="5265055" cy="5949280"/>
          </a:xfrm>
          <a:prstGeom prst="rect">
            <a:avLst/>
          </a:prstGeom>
          <a:noFill/>
        </p:spPr>
      </p:pic>
    </p:spTree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dirty="0" smtClean="0"/>
              <a:t>Детская </a:t>
            </a:r>
            <a:r>
              <a:rPr lang="ru-RU" smtClean="0"/>
              <a:t>ударная установка!</a:t>
            </a:r>
            <a:endParaRPr lang="ru-RU"/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ru-RU"/>
          </a:p>
        </p:txBody>
      </p:sp>
      <p:pic>
        <p:nvPicPr>
          <p:cNvPr id="12290" name="Picture 2" descr="C:\Users\Веснушка\Desktop\IMG_20180112_101450.jp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827584" y="1412776"/>
            <a:ext cx="6659853" cy="5243055"/>
          </a:xfrm>
          <a:prstGeom prst="rect">
            <a:avLst/>
          </a:prstGeom>
          <a:noFill/>
        </p:spPr>
      </p:pic>
    </p:spTree>
  </p:cSld>
  <p:clrMapOvr>
    <a:masterClrMapping/>
  </p:clrMapOvr>
</p:sld>
</file>

<file path=ppt/theme/theme1.xml><?xml version="1.0" encoding="utf-8"?>
<a:theme xmlns:a="http://schemas.openxmlformats.org/drawingml/2006/main" name="Тема Office">
  <a:themeElements>
    <a:clrScheme name="Стандартная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Стандартная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12</TotalTime>
  <Words>23</Words>
  <Application>Microsoft Office PowerPoint</Application>
  <PresentationFormat>Экран (4:3)</PresentationFormat>
  <Paragraphs>9</Paragraphs>
  <Slides>11</Slides>
  <Notes>0</Notes>
  <HiddenSlides>0</HiddenSlides>
  <MMClips>0</MMClips>
  <ScaleCrop>false</ScaleCrop>
  <HeadingPairs>
    <vt:vector size="4" baseType="variant">
      <vt:variant>
        <vt:lpstr>Тема</vt:lpstr>
      </vt:variant>
      <vt:variant>
        <vt:i4>1</vt:i4>
      </vt:variant>
      <vt:variant>
        <vt:lpstr>Заголовки слайдов</vt:lpstr>
      </vt:variant>
      <vt:variant>
        <vt:i4>11</vt:i4>
      </vt:variant>
    </vt:vector>
  </HeadingPairs>
  <TitlesOfParts>
    <vt:vector size="12" baseType="lpstr">
      <vt:lpstr>Тема Office</vt:lpstr>
      <vt:lpstr>Валдайские колокольчики</vt:lpstr>
      <vt:lpstr>Слайд 2</vt:lpstr>
      <vt:lpstr>Звуковысотные инструменты</vt:lpstr>
      <vt:lpstr>Ксилофон, металлофоон</vt:lpstr>
      <vt:lpstr>Народные инструменты</vt:lpstr>
      <vt:lpstr>Инструменты без определённой высоты звука</vt:lpstr>
      <vt:lpstr>Чимес</vt:lpstr>
      <vt:lpstr>Группа ударных</vt:lpstr>
      <vt:lpstr>Детские барааны</vt:lpstr>
      <vt:lpstr>Слайд 10</vt:lpstr>
      <vt:lpstr>Детская ударная установка!</vt:lpstr>
    </vt:vector>
  </TitlesOfParts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Валдайские колокольчики</dc:title>
  <dc:creator>Веснушка</dc:creator>
  <cp:lastModifiedBy>Веснушка</cp:lastModifiedBy>
  <cp:revision>4</cp:revision>
  <dcterms:created xsi:type="dcterms:W3CDTF">2018-01-12T07:55:10Z</dcterms:created>
  <dcterms:modified xsi:type="dcterms:W3CDTF">2018-01-12T08:18:51Z</dcterms:modified>
</cp:coreProperties>
</file>