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196E-A7EF-492C-ADF7-D2B4C69E7C5E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2D89-40D4-429F-B4EF-D8C0B99FD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196E-A7EF-492C-ADF7-D2B4C69E7C5E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2D89-40D4-429F-B4EF-D8C0B99FD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196E-A7EF-492C-ADF7-D2B4C69E7C5E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2D89-40D4-429F-B4EF-D8C0B99FD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196E-A7EF-492C-ADF7-D2B4C69E7C5E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2D89-40D4-429F-B4EF-D8C0B99FD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196E-A7EF-492C-ADF7-D2B4C69E7C5E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2D89-40D4-429F-B4EF-D8C0B99FD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196E-A7EF-492C-ADF7-D2B4C69E7C5E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2D89-40D4-429F-B4EF-D8C0B99FD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196E-A7EF-492C-ADF7-D2B4C69E7C5E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2D89-40D4-429F-B4EF-D8C0B99FD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196E-A7EF-492C-ADF7-D2B4C69E7C5E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2D89-40D4-429F-B4EF-D8C0B99FD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196E-A7EF-492C-ADF7-D2B4C69E7C5E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2D89-40D4-429F-B4EF-D8C0B99FD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196E-A7EF-492C-ADF7-D2B4C69E7C5E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2D89-40D4-429F-B4EF-D8C0B99FD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196E-A7EF-492C-ADF7-D2B4C69E7C5E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2D89-40D4-429F-B4EF-D8C0B99FD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196E-A7EF-492C-ADF7-D2B4C69E7C5E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B2D89-40D4-429F-B4EF-D8C0B99FD9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92869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Успешная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B050"/>
                </a:solidFill>
              </a:rPr>
              <a:t>адаптация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 детскому саду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8868"/>
            <a:ext cx="6400800" cy="264320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Групповая консультация для родителей</a:t>
            </a:r>
          </a:p>
          <a:p>
            <a:pPr algn="r"/>
            <a:endParaRPr lang="ru-RU" sz="2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Подготовил: педагог-психолог</a:t>
            </a:r>
          </a:p>
          <a:p>
            <a:pPr algn="r"/>
            <a:r>
              <a:rPr lang="ru-RU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Анохина М.Н</a:t>
            </a:r>
            <a:endParaRPr lang="ru-RU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Что такое </a:t>
            </a:r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адаптация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Адаптация – это реакция организма и психики ребенка на изменяющиеся условия окружающей среды.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Адаптация – это не пассивное приспособление,  а процесс выработки новых форм поведения для успешной жизнедеятельности в новых условиях и сохранение психофизического здоровья</a:t>
            </a:r>
          </a:p>
          <a:p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clipartion.com/wp-content/uploads/2015/11/schoolboy-at-homework-royalty-free-cliparts-vectors-and-stock-830x119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V="1">
            <a:off x="3071802" y="1071546"/>
            <a:ext cx="221457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Причины </a:t>
            </a:r>
            <a:r>
              <a:rPr lang="ru-RU" sz="4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тяжелой</a:t>
            </a:r>
            <a:r>
              <a:rPr lang="ru-RU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адаптации</a:t>
            </a:r>
            <a:endParaRPr lang="ru-RU" sz="4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отсутствие в семьи режима, совпадающего с режимом детского сада;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аличие у ребенка своеобразных привычек;</a:t>
            </a:r>
          </a:p>
          <a:p>
            <a:r>
              <a:rPr lang="ru-RU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есформированность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элементарных культурно-гигиенических навыков;</a:t>
            </a:r>
          </a:p>
          <a:p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тсутствие опыта общения с незнакомыми детьми и взрослыми.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 помочь ребенку?</a:t>
            </a:r>
            <a:endParaRPr lang="ru-RU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Расширяйте круг общения ребенка, помогите ему преодолеть страх перед незнакомыми людьми – </a:t>
            </a:r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обращайте внимание ребенка на действия и поведение посторонних людей, вызывайте положительное отношение к ним.</a:t>
            </a:r>
          </a:p>
          <a:p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Играйте вместе в игрушки – </a:t>
            </a:r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показывайте сюжеты, вовлекайте ребенка в совместную игру.</a:t>
            </a:r>
          </a:p>
          <a:p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Развивайте подражательность в поведении ребенка – </a:t>
            </a:r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полетаем, как птичка, пожужжим как пчелка, попрыгаем как зайчики</a:t>
            </a:r>
          </a:p>
          <a:p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Учите обращаться к другому человеку, жалеть плачущего, делиться игрушкой, благодарить.</a:t>
            </a:r>
          </a:p>
          <a:p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высказывайте вслух сожалений о том, что ребенку приходится посещать детский сад.</a:t>
            </a:r>
          </a:p>
          <a:p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Приучайте к самообслуживанию, поощряйте попытки самостоятельных действий.</a:t>
            </a:r>
            <a:endParaRPr lang="ru-RU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Почитайте на досуге!</a:t>
            </a:r>
            <a:endParaRPr lang="ru-RU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Ю.Б. </a:t>
            </a:r>
            <a:r>
              <a:rPr lang="ru-RU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Гиппенрейтер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Общаться с ребенком Как?</a:t>
            </a:r>
          </a:p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И. </a:t>
            </a:r>
            <a:r>
              <a:rPr lang="ru-RU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Млодик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Книга для неидеальных родителей или Жизнь на свободную тему.</a:t>
            </a:r>
          </a:p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Л. </a:t>
            </a:r>
            <a:r>
              <a:rPr lang="ru-RU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Петрановская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Тайная опора.</a:t>
            </a:r>
            <a:endParaRPr lang="ru-RU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моменту поступления в детский сад ребенок должен уметь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Пользоваться ложкой.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Самостоятельно пить из кружки.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Самостоятельно садиться на стул.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Активно участвовать в умывании и одевании.</a:t>
            </a:r>
          </a:p>
          <a:p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Сообщать взрослому о своих желаниях и потребностях.</a:t>
            </a:r>
            <a:endParaRPr lang="ru-RU" sz="1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Постоянно упражняйте ребенка в осваиваемых действиях, поощряйте его, давайте положительную оценку хотя бы за попытку выполнения!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общения с ребенком</a:t>
            </a:r>
            <a:endParaRPr lang="ru-RU" sz="36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 smtClean="0">
                <a:solidFill>
                  <a:srgbClr val="7030A0"/>
                </a:solidFill>
              </a:rPr>
              <a:t>Безусловно принимать ребенка.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Активно слушать его переживания и потребности.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Бывать вместе (читать, играть, заниматься).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Поддерживать успехи.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Использовать приветливые фразы в повседневном общении.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Помогать, когда просят.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Обнимать своего малыша не менее 8 раз в день.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331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Успешная адаптация к детскому саду</vt:lpstr>
      <vt:lpstr>Что такое адаптация?</vt:lpstr>
      <vt:lpstr>Причины тяжелой адаптации</vt:lpstr>
      <vt:lpstr>Как помочь ребенку?</vt:lpstr>
      <vt:lpstr>Почитайте на досуге!</vt:lpstr>
      <vt:lpstr>К моменту поступления в детский сад ребенок должен уметь</vt:lpstr>
      <vt:lpstr>Принципы общения с ребенком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Успешная адаптация к детскому саду</dc:title>
  <dc:creator>Anokhine</dc:creator>
  <cp:lastModifiedBy>Anokhine</cp:lastModifiedBy>
  <cp:revision>11</cp:revision>
  <dcterms:created xsi:type="dcterms:W3CDTF">2017-12-11T13:59:06Z</dcterms:created>
  <dcterms:modified xsi:type="dcterms:W3CDTF">2017-12-11T15:29:30Z</dcterms:modified>
</cp:coreProperties>
</file>