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56" r:id="rId3"/>
    <p:sldId id="289" r:id="rId4"/>
    <p:sldId id="277" r:id="rId5"/>
    <p:sldId id="283" r:id="rId6"/>
    <p:sldId id="282" r:id="rId7"/>
    <p:sldId id="292" r:id="rId8"/>
    <p:sldId id="273" r:id="rId9"/>
    <p:sldId id="281" r:id="rId10"/>
    <p:sldId id="287" r:id="rId11"/>
    <p:sldId id="290" r:id="rId12"/>
    <p:sldId id="286" r:id="rId13"/>
    <p:sldId id="275" r:id="rId14"/>
    <p:sldId id="276" r:id="rId15"/>
    <p:sldId id="265" r:id="rId16"/>
    <p:sldId id="291" r:id="rId17"/>
    <p:sldId id="293" r:id="rId18"/>
    <p:sldId id="294" r:id="rId19"/>
    <p:sldId id="295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36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D2DDA-69D8-473F-A583-B6774B31A77B}" type="datetimeFigureOut">
              <a:rPr lang="ru-RU" smtClean="0"/>
              <a:t>28.02.2018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92CCB-FF08-4D29-8DA3-E1FD860448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F6DFB-6833-46E4-B515-70E0D9178056}" type="datetimeFigureOut">
              <a:rPr lang="ru-RU" smtClean="0"/>
              <a:t>28.02.2018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706C7-F2C3-48B6-8A22-C484D800B5D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7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28.02.2018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9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28.02.2018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50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28.02.2018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3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rotWithShape="1">
          <a:gsLst>
            <a:gs pos="100000">
              <a:schemeClr val="accent1">
                <a:alpha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28.02.2018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03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28.02.2018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3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28.02.2018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3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28.02.2018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9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28.02.2018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4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28.02.2018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93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ru-RU" smtClean="0"/>
              <a:t>28.02.2018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9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9000"/>
              </a:schemeClr>
            </a:gs>
            <a:gs pos="40000">
              <a:schemeClr val="accent1">
                <a:lumMod val="20000"/>
                <a:lumOff val="80000"/>
                <a:alpha val="66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B277187-C200-495F-A386-621319EADA8F}" type="datetimeFigureOut">
              <a:rPr lang="ru-RU" smtClean="0"/>
              <a:pPr/>
              <a:t>28.02.2018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C749032-2A07-4AE8-BA90-74324CAE0C8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02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8.jpeg"/><Relationship Id="rId9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2582" y="1637314"/>
            <a:ext cx="1123141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i="0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ook Antiqua"/>
                <a:ea typeface="+mj-ea"/>
                <a:cs typeface="+mj-cs"/>
              </a:rPr>
              <a:t>Правила юных пешеходов</a:t>
            </a:r>
            <a:endParaRPr lang="ru-RU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6386" name="Picture 2" descr="http://dou-196.ucoz.ru/bezop_detei/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35" y="2745310"/>
            <a:ext cx="5412142" cy="385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29368" y="5827669"/>
            <a:ext cx="4615873" cy="77585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Автор: Перминова Н.В.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980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67961" y="1159835"/>
            <a:ext cx="34682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И машины проезжая,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Замедляют сразу ход,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Потому что уважают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Пешеходный переход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rebuchet MS" panose="020B0603020202020204" pitchFamily="34" charset="0"/>
              </a:rPr>
              <a:t>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4" name="Picture 2" descr="https://ds04.infourok.ru/uploads/ex/029a/0002ae31-b915f29c/hello_html_5787b2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99" y="439394"/>
            <a:ext cx="6898689" cy="589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7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96940" y="760339"/>
            <a:ext cx="40748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Подойдя к опасной трассе</a:t>
            </a:r>
            <a:br>
              <a:rPr lang="ru-RU" sz="2400" b="1" dirty="0">
                <a:solidFill>
                  <a:srgbClr val="00B050"/>
                </a:solidFill>
              </a:rPr>
            </a:br>
            <a:r>
              <a:rPr lang="ru-RU" sz="2400" b="1" dirty="0" smtClean="0">
                <a:solidFill>
                  <a:srgbClr val="00B050"/>
                </a:solidFill>
              </a:rPr>
              <a:t>Следует замедлить </a:t>
            </a:r>
            <a:r>
              <a:rPr lang="ru-RU" sz="2400" b="1" dirty="0">
                <a:solidFill>
                  <a:srgbClr val="00B050"/>
                </a:solidFill>
              </a:rPr>
              <a:t>ход.</a:t>
            </a:r>
            <a:br>
              <a:rPr lang="ru-RU" sz="2400" b="1" dirty="0">
                <a:solidFill>
                  <a:srgbClr val="00B050"/>
                </a:solidFill>
              </a:rPr>
            </a:br>
            <a:r>
              <a:rPr lang="ru-RU" sz="2400" b="1" dirty="0">
                <a:solidFill>
                  <a:srgbClr val="00B050"/>
                </a:solidFill>
              </a:rPr>
              <a:t>Перейти проспект поможет</a:t>
            </a:r>
            <a:br>
              <a:rPr lang="ru-RU" sz="2400" b="1" dirty="0">
                <a:solidFill>
                  <a:srgbClr val="00B050"/>
                </a:solidFill>
              </a:rPr>
            </a:br>
            <a:r>
              <a:rPr lang="ru-RU" sz="2400" b="1" dirty="0">
                <a:solidFill>
                  <a:srgbClr val="00B050"/>
                </a:solidFill>
              </a:rPr>
              <a:t>Нам подземный переход!</a:t>
            </a:r>
          </a:p>
        </p:txBody>
      </p:sp>
      <p:pic>
        <p:nvPicPr>
          <p:cNvPr id="12290" name="Picture 2" descr="kartinki-pro-pdd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3" y="446811"/>
            <a:ext cx="7004481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56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dochkiisinochki.ru/wp-content/uploads/2015/05/kartinki-pro-pd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5137">
            <a:off x="800703" y="3287849"/>
            <a:ext cx="3492625" cy="26004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372862" y="525699"/>
            <a:ext cx="495374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ru-RU" altLang="ru-RU" sz="1800" b="1" dirty="0" smtClean="0">
                <a:solidFill>
                  <a:schemeClr val="accent3">
                    <a:lumMod val="75000"/>
                  </a:schemeClr>
                </a:solidFill>
                <a:latin typeface="PT Sans"/>
              </a:rPr>
              <a:t>Если хочешь живым и здоровым остаться, 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ru-RU" altLang="ru-RU" sz="1800" b="1" dirty="0" smtClean="0">
                <a:solidFill>
                  <a:schemeClr val="accent3">
                    <a:lumMod val="75000"/>
                  </a:schemeClr>
                </a:solidFill>
                <a:latin typeface="PT Sans"/>
              </a:rPr>
              <a:t>– На мостовой не играть, не кататься! 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ru-RU" altLang="ru-RU" sz="1800" b="1" dirty="0" smtClean="0">
                <a:solidFill>
                  <a:schemeClr val="accent3">
                    <a:lumMod val="75000"/>
                  </a:schemeClr>
                </a:solidFill>
                <a:latin typeface="PT Sans"/>
              </a:rPr>
              <a:t>Футбол – хорошая игра. 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ru-RU" altLang="ru-RU" sz="1800" b="1" dirty="0" smtClean="0">
                <a:solidFill>
                  <a:schemeClr val="accent3">
                    <a:lumMod val="75000"/>
                  </a:schemeClr>
                </a:solidFill>
                <a:latin typeface="PT Sans"/>
              </a:rPr>
              <a:t>На стадионе, детвора. 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ru-RU" altLang="ru-RU" sz="1800" b="1" dirty="0" smtClean="0">
                <a:solidFill>
                  <a:schemeClr val="accent3">
                    <a:lumMod val="75000"/>
                  </a:schemeClr>
                </a:solidFill>
                <a:latin typeface="PT Sans"/>
              </a:rPr>
              <a:t>Хоккей – игра на льду зимой.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ru-RU" altLang="ru-RU" sz="1800" b="1" dirty="0" smtClean="0">
                <a:solidFill>
                  <a:schemeClr val="accent3">
                    <a:lumMod val="75000"/>
                  </a:schemeClr>
                </a:solidFill>
                <a:latin typeface="PT Sans"/>
              </a:rPr>
              <a:t> Но не играй на мостовой!</a:t>
            </a:r>
            <a:r>
              <a:rPr lang="ru-RU" altLang="ru-RU" sz="1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ru-RU" altLang="ru-RU" sz="1800" b="1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4" descr="http://bezopasnost-detej.ru/images/2013-2/208-5-pravila-dorozhnogo-dvizheniya-detyam-kartin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35" y="3716333"/>
            <a:ext cx="3405708" cy="261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" descr="http://dochkiisinochki.ru/wp-content/uploads/2015/05/kartinki-pro-pdd-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1804">
            <a:off x="7640117" y="606654"/>
            <a:ext cx="3613214" cy="2699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14" name="Picture 2" descr="kartinki-pro-pdd-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044" y="2557024"/>
            <a:ext cx="3435659" cy="258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268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68424" y="559293"/>
            <a:ext cx="4546566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В темное время на трассе, за городом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Gucci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» нашивка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вас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не спасёт!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Да, я не спорю, бренд очень модный,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Только другому сегодня почёт!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Жизнь спасёт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вам, друзья,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Только светоотражатель!!!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200" name="Picture 8" descr="http://ds87.omsk.obr55.ru/files/2015/02/hello_html_18aa4142-1021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852" y="559293"/>
            <a:ext cx="6123221" cy="563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andreevka.rnever.pnzreg.ru/files/staroandreevka_neverkino_pnzreg_ru/foto/sv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76" y="3202550"/>
            <a:ext cx="3857259" cy="2902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7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4294967295"/>
          </p:nvPr>
        </p:nvSpPr>
        <p:spPr>
          <a:xfrm>
            <a:off x="168676" y="1065320"/>
            <a:ext cx="5095783" cy="4964005"/>
          </a:xfrm>
        </p:spPr>
        <p:txBody>
          <a:bodyPr>
            <a:normAutofit/>
          </a:bodyPr>
          <a:lstStyle/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Город, в котором с тобой мы живём.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Можно по праву сравнить с букварём.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Азбукой улиц, проспектов, дорог.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Город даёт нам всё время урок.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Вот она, азбука, — над головой: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Знаки развешаны вдоль мостовой.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Азбуку города помни всегда,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Чтоб не случилась с тобою беда.</a:t>
            </a:r>
            <a:endParaRPr lang="ru-RU" sz="2400" b="1" i="0" dirty="0">
              <a:solidFill>
                <a:schemeClr val="accent5">
                  <a:lumMod val="75000"/>
                </a:schemeClr>
              </a:solidFill>
              <a:latin typeface="Book Antiqua"/>
            </a:endParaRPr>
          </a:p>
        </p:txBody>
      </p:sp>
      <p:pic>
        <p:nvPicPr>
          <p:cNvPr id="10242" name="Picture 2" descr="https://uztuapse.ru/upload/iblock/37b/37b357a37f8bc18da43ee7b775caff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459" y="488271"/>
            <a:ext cx="6747028" cy="589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site-6ac5824.umi.ru/images/cms/data/kartinki/image_image_668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29" y="1659892"/>
            <a:ext cx="6578353" cy="464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libkids51.ru/img/site/mladshiy/podborki/2_(1)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858" y="2130639"/>
            <a:ext cx="4479465" cy="424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02252" y="437230"/>
            <a:ext cx="97305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   Будь осторожен на дороге!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919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FF0000"/>
                </a:solidFill>
              </a:rPr>
              <a:t>Проверь себя! </a:t>
            </a:r>
            <a:r>
              <a:rPr lang="ru-RU" sz="2700" dirty="0" smtClean="0">
                <a:solidFill>
                  <a:schemeClr val="accent5">
                    <a:lumMod val="75000"/>
                  </a:schemeClr>
                </a:solidFill>
              </a:rPr>
              <a:t>Найди на картинке нарушителей правил дорожного движения. Расскажи, что дети – пешеходы делают неправильно.</a:t>
            </a:r>
            <a:endParaRPr lang="ru-RU" sz="27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8" name="Picture 4" descr="https://ds03.infourok.ru/uploads/ex/1009/00050590-64c7a2cb/hello_html_3c5fc8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577" y="1700784"/>
            <a:ext cx="8070887" cy="4996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1499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479/0006bb38-fcc3942a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837" y="301841"/>
            <a:ext cx="9144000" cy="6186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0632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igslide.ru/images/27/26625/960/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78" y="1665323"/>
            <a:ext cx="2623135" cy="1890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http://shumshool.ucoz.ru/_si/0/754682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358" y="1218586"/>
            <a:ext cx="2643395" cy="1915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https://mvd.ru/upload/site71/02/leto2017/3-os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041" y="3750549"/>
            <a:ext cx="2284490" cy="1994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https://i.ytimg.com/vi/Xx47L9CV0dg/maxres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40" y="1351003"/>
            <a:ext cx="3036162" cy="1908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2" name="Picture 10" descr="https://ds03.infourok.ru/uploads/ex/0e7c/0000358b-74e32c92/3/img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10" y="1585294"/>
            <a:ext cx="2646191" cy="2098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4" name="Picture 12" descr="https://ds03.infourok.ru/uploads/ex/0804/0004c2f3-a26ff231/img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243" y="4431476"/>
            <a:ext cx="2761387" cy="1933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6" name="Picture 14" descr="https://ds04.infourok.ru/uploads/ex/07f2/00097dd1-0c99e37b/img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86" y="4431476"/>
            <a:ext cx="2666314" cy="2031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8" name="Picture 16" descr="https://ds03.infourok.ru/uploads/ex/0a1e/0004b185-ade3fcfd/img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644" y="3820722"/>
            <a:ext cx="2650200" cy="1924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177554"/>
            <a:ext cx="10424752" cy="61256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«Что правильно, а что  </a:t>
            </a:r>
            <a:r>
              <a:rPr lang="ru-RU" sz="4000" dirty="0" smtClean="0">
                <a:solidFill>
                  <a:srgbClr val="FF0000"/>
                </a:solidFill>
              </a:rPr>
              <a:t>неправильно»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5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s://ds02.infourok.ru/uploads/ex/12df/0000af1e-aa42dc67/img2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78" y="435006"/>
            <a:ext cx="9863090" cy="601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11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2.infourok.ru/uploads/ex/012e/00024b1d-12061e90/hello_html_39adde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0563" y="540886"/>
            <a:ext cx="7910004" cy="578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7453" y="973403"/>
            <a:ext cx="36043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Я сегодня пешеход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И хочу сказать вам,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Все законы пешехода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Буду соблюдать я!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6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idx="4294967295"/>
          </p:nvPr>
        </p:nvSpPr>
        <p:spPr bwMode="auto">
          <a:xfrm>
            <a:off x="6520155" y="573717"/>
            <a:ext cx="5526843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PT Sans"/>
              </a:rPr>
              <a:t>По городу, по улице не ходят просто так. Когда не знаешь правила,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PT Sans"/>
              </a:rPr>
              <a:t>Легко попасть впросак.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PT Sans"/>
              </a:rPr>
              <a:t>Все время будь внимательным!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PT Sans"/>
              </a:rPr>
              <a:t>И помни наперед: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PT Sans"/>
              </a:rPr>
              <a:t> Свои имеют правила шофер и пешеход.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PT Sans"/>
              </a:rPr>
              <a:t>Знает каждый гражданин,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PT Sans"/>
              </a:rPr>
              <a:t>Что в любое время года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PT Sans"/>
              </a:rPr>
              <a:t>Мостовая – для машин,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PT Sans"/>
              </a:rPr>
              <a:t>Тротуар – для пешехода! 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4" descr="https://ds02.infourok.ru/uploads/ex/08e6/0007d115-83712482/hello_html_m383756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7" y="923279"/>
            <a:ext cx="6315968" cy="508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55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fs00.infourok.ru/images/doc/285/290442/hello_html_m3f8178c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05" y="765810"/>
            <a:ext cx="11301276" cy="545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27612" y="619599"/>
            <a:ext cx="6587231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PT Sans"/>
              </a:rPr>
              <a:t>Он главный на дороге. Он важный, как директор.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PT Sans"/>
              </a:rPr>
              <a:t> И смотрит взглядом строгим на всех автоинспектор. Чтоб правила движения шоферы соблюдали,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PT Sans"/>
              </a:rPr>
              <a:t>стоит он днем и ночью </a:t>
            </a:r>
            <a:r>
              <a:rPr lang="ru-RU" altLang="ru-RU" b="1" dirty="0" smtClean="0">
                <a:solidFill>
                  <a:srgbClr val="7030A0"/>
                </a:solidFill>
                <a:latin typeface="PT Sans"/>
              </a:rPr>
              <a:t>у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PT Sans"/>
              </a:rPr>
              <a:t>края магистрали.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PT Sans"/>
              </a:rPr>
              <a:t>Машины непослушные он в ровный ряд построит.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PT Sans"/>
              </a:rPr>
              <a:t>И знают нарушители, что спорить с ним не стоит.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</a:rPr>
              <a:t> 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2" descr="http://dochkiisinochki.ru/wp-content/uploads/2015/05/kartinki-pro-pdd-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25" y="2601156"/>
            <a:ext cx="3852718" cy="36199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10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он по ПДД с пожарной машиной и грузовик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56" y="301285"/>
            <a:ext cx="11762912" cy="634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33599" y="708898"/>
            <a:ext cx="8226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И проспекты, и бульвары — всюду улицы шумны.</a:t>
            </a:r>
            <a:br>
              <a:rPr lang="ru-RU" sz="2400" b="1" dirty="0">
                <a:solidFill>
                  <a:srgbClr val="00B050"/>
                </a:solidFill>
              </a:rPr>
            </a:br>
            <a:r>
              <a:rPr lang="ru-RU" sz="2400" b="1" dirty="0">
                <a:solidFill>
                  <a:srgbClr val="00B050"/>
                </a:solidFill>
              </a:rPr>
              <a:t>Проходи по тротуару только с правой стороны!</a:t>
            </a:r>
          </a:p>
        </p:txBody>
      </p:sp>
      <p:pic>
        <p:nvPicPr>
          <p:cNvPr id="6150" name="Picture 6" descr="http://cafel.narod.ru/pic/1_5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212" y="1947508"/>
            <a:ext cx="4678532" cy="33613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0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vd.ru/upload/site71/02/leto2017/3-o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3" y="357895"/>
            <a:ext cx="7763307" cy="587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357" y="1331651"/>
            <a:ext cx="3446903" cy="1557537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Не перебегай дорогу.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Лучше подожди немного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И машину пропусти!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Лишь потом переходи!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278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56220" y="553918"/>
            <a:ext cx="5079999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T Sans"/>
              </a:rPr>
              <a:t>У любого перекрестка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T Sans"/>
              </a:rPr>
              <a:t>     Нас встречает светофор.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>
                <a:solidFill>
                  <a:srgbClr val="FF0000"/>
                </a:solidFill>
                <a:latin typeface="PT Sans"/>
              </a:rPr>
              <a:t> </a:t>
            </a:r>
            <a:r>
              <a:rPr lang="ru-RU" altLang="ru-RU" sz="2000" b="1" dirty="0" smtClean="0">
                <a:solidFill>
                  <a:srgbClr val="FF0000"/>
                </a:solidFill>
                <a:latin typeface="PT Sans"/>
              </a:rPr>
              <a:t> 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T Sans"/>
              </a:rPr>
              <a:t>И заводит очень просто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T Sans"/>
              </a:rPr>
              <a:t>  С пешеходом разговор: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>
                <a:solidFill>
                  <a:srgbClr val="FF0000"/>
                </a:solidFill>
                <a:latin typeface="PT Sans"/>
              </a:rPr>
              <a:t> </a:t>
            </a:r>
            <a:r>
              <a:rPr lang="ru-RU" altLang="ru-RU" sz="2000" b="1" dirty="0" smtClean="0">
                <a:solidFill>
                  <a:srgbClr val="FF0000"/>
                </a:solidFill>
                <a:latin typeface="PT Sans"/>
              </a:rPr>
              <a:t>    С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T Sans"/>
              </a:rPr>
              <a:t>вет  зеленый - проходи!  </a:t>
            </a:r>
            <a:r>
              <a:rPr kumimoji="0" lang="ru-RU" altLang="ru-RU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PT Sans"/>
              </a:rPr>
              <a:t>                                  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PT Sans"/>
              </a:rPr>
              <a:t>Желтый - лучше подожди!                                                             Если свет зажжется красный -   Значит, Двигаться опасно! Стой!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2" descr="http://mousoch5.ucoz.ru/_nw/10/577412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6" y="446304"/>
            <a:ext cx="5597235" cy="60221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dou-ryabinka.ru/sites/default/files/%D0%94%D0%B5%D1%82%D0%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700" y="3431736"/>
            <a:ext cx="3870491" cy="31989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99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etskiy-sad.com/wp-content/uploads/2017/08/shabl-pd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07" y="368962"/>
            <a:ext cx="11363416" cy="634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32986" y="1360438"/>
            <a:ext cx="77413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На пути ребят – дорога,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Транспорт ездит быстро, много.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Светофора рядом нет,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Знак дорожный даст совет.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Надо, чуть вперед пройти,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Там, где «Зебра» на пути.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«Пешеходный переход» –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Можно двигаться вперед.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4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1841" y="1483348"/>
            <a:ext cx="38173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Если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нам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необходимо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Перейти большой проспект,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Следует идти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по «зебре»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Нам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другой дороги – нет!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2" descr="http://fotohomka.ru/images/Jan/10/020aa15e99aff15bb203d1df99ac0465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017" y="204185"/>
            <a:ext cx="7696938" cy="643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01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Banded Design Yellow 16x9">
  <a:themeElements>
    <a:clrScheme name="Banded_Design_Yellow">
      <a:dk1>
        <a:srgbClr val="323232"/>
      </a:dk1>
      <a:lt1>
        <a:sysClr val="window" lastClr="FFFFFF"/>
      </a:lt1>
      <a:dk2>
        <a:srgbClr val="000000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_Design_Yellow_TP102900996" id="{5A6D7BCA-C9CF-452E-858B-1538BAA282ED}" vid="{365F969C-3B7F-41AB-85B2-7C40E7D6CF2F}"/>
    </a:ext>
  </a:extLst>
</a:theme>
</file>

<file path=ppt/theme/theme2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66677B1-365E-411F-9971-C788BC2975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желтой полосой (широкоэкранная)</Template>
  <TotalTime>0</TotalTime>
  <Words>275</Words>
  <Application>Microsoft Office PowerPoint</Application>
  <PresentationFormat>Широкоэкранный</PresentationFormat>
  <Paragraphs>39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Book Antiqua</vt:lpstr>
      <vt:lpstr>PT Sans</vt:lpstr>
      <vt:lpstr>Times New Roman</vt:lpstr>
      <vt:lpstr>Trebuchet MS</vt:lpstr>
      <vt:lpstr>Banded Design Yellow 16x9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 перебегай дорогу. Лучше подожди немного И машину пропусти! Лишь потом переходи!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Проверь себя! Найди на картинке нарушителей правил дорожного движения. Расскажи, что дети – пешеходы делают неправильно.</vt:lpstr>
      <vt:lpstr>Презентация PowerPoint</vt:lpstr>
      <vt:lpstr>«Что правильно, а что  неправильно»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2018-02-24T15:35:21Z</dcterms:created>
  <dcterms:modified xsi:type="dcterms:W3CDTF">2018-02-28T17:46:09Z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TC029009979991</vt:lpwstr>
  </property>
</Properties>
</file>