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62" r:id="rId3"/>
    <p:sldId id="263" r:id="rId4"/>
    <p:sldId id="267" r:id="rId5"/>
    <p:sldId id="271" r:id="rId6"/>
    <p:sldId id="261" r:id="rId7"/>
    <p:sldId id="274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blic\Pictures\Sample Pictures\motto.net.ua-2173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5" name="Рисунок 4" descr="http://www.stihi.ru/pics/2016/01/26/490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blic\Pictures\Sample Pictures\motto.net.ua-2173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5" name="Рисунок 4" descr="http://copypast.ru/uploads/posts/1356599295_vstr0303111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38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f1.ds-russia.ru/u_dirs/124/124839/p/5feb83b977fc48fdfb9006bb817b18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6090138"/>
            <a:ext cx="665480" cy="767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blic\Pictures\Sample Pictures\motto.net.ua-2173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5" name="Рисунок 4" descr="http://www.morozmail.ru/wp-content/uploads/2016/10/blank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0"/>
            <a:ext cx="55626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286000" y="1981200"/>
            <a:ext cx="4724400" cy="3986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ТЕЛЕГРАММА</a:t>
            </a: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«Мчатся  сани,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Мчатся быстро,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полям и по лесам.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Разметая снег искристый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ветром, вьюгой и снегами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Мчится Дед Мороз седой.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Машет длинными руками.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Сыплет звезды над землей».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Дорогие, ребята, готовьтесь к встрече! </a:t>
            </a:r>
            <a:endParaRPr lang="ru-RU" sz="105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4446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(Дед Мороз)</a:t>
            </a:r>
            <a:endParaRPr lang="ru-RU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.promkompr.ru/thumb/aaFRn_lOrLB3bMpTGOg70Q/368r564/1793133/snezhin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.promkompr.ru/thumb/aaFRn_lOrLB3bMpTGOg70Q/368r564/1793133/snezh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143000"/>
            <a:ext cx="973062" cy="8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s://im.promkompr.ru/thumb/aaFRn_lOrLB3bMpTGOg70Q/368r564/1793133/snezhin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1910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im.promkompr.ru/thumb/aaFRn_lOrLB3bMpTGOg70Q/368r564/1793133/snezhin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286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im.promkompr.ru/thumb/aaFRn_lOrLB3bMpTGOg70Q/368r564/1793133/snezhin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1910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im.promkompr.ru/thumb/aaFRn_lOrLB3bMpTGOg70Q/368r564/1793133/snezhin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1336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im.promkompr.ru/thumb/aaFRn_lOrLB3bMpTGOg70Q/368r564/1793133/snezh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581400"/>
            <a:ext cx="973062" cy="8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im.promkompr.ru/thumb/aaFRn_lOrLB3bMpTGOg70Q/368r564/1793133/snezh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0"/>
            <a:ext cx="973062" cy="8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im.promkompr.ru/thumb/aaFRn_lOrLB3bMpTGOg70Q/368r564/1793133/snezh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648200"/>
            <a:ext cx="973062" cy="8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s://im.promkompr.ru/thumb/aaFRn_lOrLB3bMpTGOg70Q/368r564/1793133/snezh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95400"/>
            <a:ext cx="973062" cy="8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dn.st100sp.com/cache_pictures/052805573/thumb3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photos.nbeads.com/P/L/1/250_250_PL1109Y-5.JPG"/>
          <p:cNvPicPr/>
          <p:nvPr/>
        </p:nvPicPr>
        <p:blipFill>
          <a:blip r:embed="rId3"/>
          <a:srcRect t="4741" b="8190"/>
          <a:stretch>
            <a:fillRect/>
          </a:stretch>
        </p:blipFill>
        <p:spPr bwMode="auto">
          <a:xfrm>
            <a:off x="1219200" y="3048000"/>
            <a:ext cx="97259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g-fotki.yandex.ru/get/6417/130070049.d5/0_7af01_515c18fc_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0480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dn.st100sp.com/cache_pictures/052805576/thumb30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971800"/>
            <a:ext cx="1066800" cy="106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ds04.infourok.ru/uploads/ex/0849/00025238-6b09359b/hello_html_5a357c8f.jpg"/>
          <p:cNvPicPr/>
          <p:nvPr/>
        </p:nvPicPr>
        <p:blipFill>
          <a:blip r:embed="rId6"/>
          <a:srcRect l="4145" r="921"/>
          <a:stretch>
            <a:fillRect/>
          </a:stretch>
        </p:blipFill>
        <p:spPr bwMode="auto">
          <a:xfrm>
            <a:off x="4267200" y="2971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topreferat.znate.ru/pars_docs/refs/32/31021/31021-5_4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2895600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zolotaya-snezhinka.narod.ru/olderfiles/1/logo.pn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29400" y="30480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xn--b1at1b.xn--90ais/upload/iblock/141/141eb5e2cbb72ba874de9f113e82e729.jpg"/>
          <p:cNvPicPr/>
          <p:nvPr/>
        </p:nvPicPr>
        <p:blipFill>
          <a:blip r:embed="rId9"/>
          <a:srcRect l="13718" t="9352" r="13280" b="10791"/>
          <a:stretch>
            <a:fillRect/>
          </a:stretch>
        </p:blipFill>
        <p:spPr bwMode="auto">
          <a:xfrm>
            <a:off x="7772400" y="2895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blic\Pictures\Sample Pictures\motto.net.ua-2173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9" name="Рисунок 8" descr="http://colouringbook.org/www/TATARTIST.NET/X/xmas_christmas_tree_93_black_white_line_art_tatoo_tattoo-969px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0"/>
            <a:ext cx="67818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4572000" y="990600"/>
            <a:ext cx="441325" cy="471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3276600" y="3429000"/>
            <a:ext cx="457200" cy="471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5867400" y="4953000"/>
            <a:ext cx="441325" cy="471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5181600" y="2438400"/>
            <a:ext cx="442912" cy="47148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2667000" y="5105400"/>
            <a:ext cx="442912" cy="47148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4419600" y="3733800"/>
            <a:ext cx="442912" cy="47148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581400" y="2133600"/>
            <a:ext cx="441325" cy="4714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562600" y="3733800"/>
            <a:ext cx="441325" cy="4714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4800600" y="5562600"/>
            <a:ext cx="442913" cy="47148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3962400" y="4800600"/>
            <a:ext cx="441325" cy="4714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0" y="1828800"/>
            <a:ext cx="1524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334000" y="1752600"/>
            <a:ext cx="9906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590800" y="2667000"/>
            <a:ext cx="762000" cy="9906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33800" y="2743200"/>
            <a:ext cx="18288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91000" y="3810000"/>
            <a:ext cx="8382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img-fotki.yandex.ru/get/6515/47407354.876/0_10112e_969468f1_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152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http://perviydoc.ru/docs/1/9/conv_40/file40.jpeg"/>
          <p:cNvPicPr>
            <a:picLocks noChangeAspect="1" noChangeArrowheads="1"/>
          </p:cNvPicPr>
          <p:nvPr/>
        </p:nvPicPr>
        <p:blipFill>
          <a:blip r:embed="rId3"/>
          <a:srcRect l="26568" r="23247" b="1075"/>
          <a:stretch>
            <a:fillRect/>
          </a:stretch>
        </p:blipFill>
        <p:spPr bwMode="auto">
          <a:xfrm>
            <a:off x="1676400" y="228600"/>
            <a:ext cx="1295400" cy="1752600"/>
          </a:xfrm>
          <a:prstGeom prst="rect">
            <a:avLst/>
          </a:prstGeom>
          <a:noFill/>
        </p:spPr>
      </p:pic>
      <p:pic>
        <p:nvPicPr>
          <p:cNvPr id="44038" name="Picture 6" descr="http://cs4311.userapi.com/u6662544/-14/x_7a0fa95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2209800"/>
            <a:ext cx="1905000" cy="1905000"/>
          </a:xfrm>
          <a:prstGeom prst="rect">
            <a:avLst/>
          </a:prstGeom>
          <a:noFill/>
        </p:spPr>
      </p:pic>
      <p:pic>
        <p:nvPicPr>
          <p:cNvPr id="44040" name="Picture 8" descr="http://pda.fedpress.ru/sites/fedpress/files/imagecache/rss_preview_240x210/mevchik/news/chasy_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28600"/>
            <a:ext cx="2286000" cy="2000251"/>
          </a:xfrm>
          <a:prstGeom prst="rect">
            <a:avLst/>
          </a:prstGeom>
          <a:noFill/>
        </p:spPr>
      </p:pic>
      <p:pic>
        <p:nvPicPr>
          <p:cNvPr id="44042" name="Picture 10" descr="http://xn---105-43d3dhx2g.xn--p1ai/wp-content/uploads/2016/12/807123-315x17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5105400"/>
            <a:ext cx="2442165" cy="1333500"/>
          </a:xfrm>
          <a:prstGeom prst="rect">
            <a:avLst/>
          </a:prstGeom>
          <a:noFill/>
        </p:spPr>
      </p:pic>
      <p:pic>
        <p:nvPicPr>
          <p:cNvPr id="44044" name="Picture 12" descr="http://www.sezonr.ru/upload/sm921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228600"/>
            <a:ext cx="1447800" cy="1447801"/>
          </a:xfrm>
          <a:prstGeom prst="rect">
            <a:avLst/>
          </a:prstGeom>
          <a:noFill/>
        </p:spPr>
      </p:pic>
      <p:pic>
        <p:nvPicPr>
          <p:cNvPr id="44046" name="Picture 14" descr="https://www.spr.ru/price_img/2016-08/4916188/132105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0400" y="4114800"/>
            <a:ext cx="1950720" cy="2438400"/>
          </a:xfrm>
          <a:prstGeom prst="rect">
            <a:avLst/>
          </a:prstGeom>
          <a:noFill/>
        </p:spPr>
      </p:pic>
      <p:pic>
        <p:nvPicPr>
          <p:cNvPr id="44050" name="Picture 18" descr="http://skarbnu4ka.com/wp-content/uploads/2013/12/190587965-202x30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9200" y="3810000"/>
            <a:ext cx="1924050" cy="2857500"/>
          </a:xfrm>
          <a:prstGeom prst="rect">
            <a:avLst/>
          </a:prstGeom>
          <a:noFill/>
        </p:spPr>
      </p:pic>
      <p:sp>
        <p:nvSpPr>
          <p:cNvPr id="19" name="Трапеция 18"/>
          <p:cNvSpPr/>
          <p:nvPr/>
        </p:nvSpPr>
        <p:spPr>
          <a:xfrm>
            <a:off x="5867400" y="3124200"/>
            <a:ext cx="838200" cy="762000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blic\Pictures\Sample Pictures\motto.net.ua-2173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Рисунок 2" descr="https://img-fotki.yandex.ru/get/172931/366311221.90/0_17ebd8_454cef98_X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5410200" cy="7315200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181600" y="381000"/>
            <a:ext cx="3962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Дорогие ребята!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Приглашаю вас на </a:t>
            </a:r>
            <a:r>
              <a:rPr lang="ru-RU" sz="2800" b="1" i="1" dirty="0" smtClean="0">
                <a:solidFill>
                  <a:srgbClr val="00B050"/>
                </a:solidFill>
              </a:rPr>
              <a:t>Новогоднюю елку,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которая состоится 26 декабря в музыкальном зале, вас ждут чудеса и новогодние подарки. </a:t>
            </a:r>
          </a:p>
          <a:p>
            <a:pPr algn="r"/>
            <a:endParaRPr lang="ru-RU" sz="2000" b="1" dirty="0" smtClean="0">
              <a:solidFill>
                <a:srgbClr val="7030A0"/>
              </a:solidFill>
            </a:endParaRPr>
          </a:p>
          <a:p>
            <a:pPr algn="r"/>
            <a:endParaRPr lang="ru-RU" sz="2000" b="1" dirty="0" smtClean="0">
              <a:solidFill>
                <a:srgbClr val="7030A0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Ваш Дедушка Мороз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77</Words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Дом2</dc:creator>
  <cp:lastModifiedBy>Дом2</cp:lastModifiedBy>
  <cp:revision>56</cp:revision>
  <dcterms:created xsi:type="dcterms:W3CDTF">2017-11-26T18:13:14Z</dcterms:created>
  <dcterms:modified xsi:type="dcterms:W3CDTF">2017-12-07T19:30:21Z</dcterms:modified>
</cp:coreProperties>
</file>