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6" r:id="rId2"/>
    <p:sldId id="262" r:id="rId3"/>
    <p:sldId id="263" r:id="rId4"/>
    <p:sldId id="267" r:id="rId5"/>
    <p:sldId id="271" r:id="rId6"/>
    <p:sldId id="261" r:id="rId7"/>
    <p:sldId id="274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Relationship Id="rId9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ublic\Pictures\Sample Pictures\motto.net.ua-2173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pic>
        <p:nvPicPr>
          <p:cNvPr id="5" name="Рисунок 4" descr="http://www.stihi.ru/pics/2016/01/26/490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ublic\Pictures\Sample Pictures\motto.net.ua-2173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pic>
        <p:nvPicPr>
          <p:cNvPr id="5" name="Рисунок 4" descr="http://copypast.ru/uploads/posts/1356599295_vstr0303111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0"/>
            <a:ext cx="838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s://f1.ds-russia.ru/u_dirs/124/124839/p/5feb83b977fc48fdfb9006bb817b182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4800" y="6090138"/>
            <a:ext cx="665480" cy="7678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ublic\Pictures\Sample Pictures\motto.net.ua-2173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pic>
        <p:nvPicPr>
          <p:cNvPr id="5" name="Рисунок 4" descr="http://www.morozmail.ru/wp-content/uploads/2016/10/blank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0"/>
            <a:ext cx="55626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2286000" y="1981200"/>
            <a:ext cx="4724400" cy="3986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ТЕЛЕГРАММА</a:t>
            </a:r>
          </a:p>
          <a:p>
            <a:pPr lvl="0"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«Мчатся  сани,</a:t>
            </a:r>
            <a:endParaRPr lang="ru-RU" sz="105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444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Мчатся быстро,</a:t>
            </a:r>
            <a:endParaRPr lang="ru-RU" sz="105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444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полям и по лесам.</a:t>
            </a:r>
            <a:endParaRPr lang="ru-RU" sz="105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444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Разметая снег искристый</a:t>
            </a:r>
            <a:endParaRPr lang="ru-RU" sz="105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444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ветром, вьюгой и снегами</a:t>
            </a:r>
            <a:endParaRPr lang="ru-RU" sz="105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444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Мчится Дед Мороз седой.</a:t>
            </a:r>
            <a:endParaRPr lang="ru-RU" sz="105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444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Машет длинными руками.</a:t>
            </a:r>
            <a:endParaRPr lang="ru-RU" sz="105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444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Сыплет звезды над землей».</a:t>
            </a:r>
            <a:endParaRPr lang="ru-RU" sz="105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4446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Дорогие, ребята, готовьтесь к встрече! </a:t>
            </a:r>
            <a:endParaRPr lang="ru-RU" sz="1050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44463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(Дед Мороз)</a:t>
            </a:r>
            <a:endParaRPr lang="ru-RU" sz="2000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m.promkompr.ru/thumb/aaFRn_lOrLB3bMpTGOg70Q/368r564/1793133/snezhink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2362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im.promkompr.ru/thumb/aaFRn_lOrLB3bMpTGOg70Q/368r564/1793133/snezhink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143000"/>
            <a:ext cx="973062" cy="86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s://im.promkompr.ru/thumb/aaFRn_lOrLB3bMpTGOg70Q/368r564/1793133/snezhink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191000"/>
            <a:ext cx="2362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s://im.promkompr.ru/thumb/aaFRn_lOrLB3bMpTGOg70Q/368r564/1793133/snezhink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228600"/>
            <a:ext cx="2362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s://im.promkompr.ru/thumb/aaFRn_lOrLB3bMpTGOg70Q/368r564/1793133/snezhink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4191000"/>
            <a:ext cx="2362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s://im.promkompr.ru/thumb/aaFRn_lOrLB3bMpTGOg70Q/368r564/1793133/snezhink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2133600"/>
            <a:ext cx="2362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s://im.promkompr.ru/thumb/aaFRn_lOrLB3bMpTGOg70Q/368r564/1793133/snezhink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581400"/>
            <a:ext cx="973062" cy="86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s://im.promkompr.ru/thumb/aaFRn_lOrLB3bMpTGOg70Q/368r564/1793133/snezhink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048000"/>
            <a:ext cx="973062" cy="86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s://im.promkompr.ru/thumb/aaFRn_lOrLB3bMpTGOg70Q/368r564/1793133/snezhink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4648200"/>
            <a:ext cx="973062" cy="86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s://im.promkompr.ru/thumb/aaFRn_lOrLB3bMpTGOg70Q/368r564/1793133/snezhink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295400"/>
            <a:ext cx="973062" cy="86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cdn.st100sp.com/cache_pictures/052805573/thumb30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0480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photos.nbeads.com/P/L/1/250_250_PL1109Y-5.JPG"/>
          <p:cNvPicPr/>
          <p:nvPr/>
        </p:nvPicPr>
        <p:blipFill>
          <a:blip r:embed="rId3"/>
          <a:srcRect t="4741" b="8190"/>
          <a:stretch>
            <a:fillRect/>
          </a:stretch>
        </p:blipFill>
        <p:spPr bwMode="auto">
          <a:xfrm>
            <a:off x="1219200" y="3048000"/>
            <a:ext cx="97259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g-fotki.yandex.ru/get/6417/130070049.d5/0_7af01_515c18fc_M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3048000"/>
            <a:ext cx="83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cdn.st100sp.com/cache_pictures/052805576/thumb300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2971800"/>
            <a:ext cx="1066800" cy="1067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ds04.infourok.ru/uploads/ex/0849/00025238-6b09359b/hello_html_5a357c8f.jpg"/>
          <p:cNvPicPr/>
          <p:nvPr/>
        </p:nvPicPr>
        <p:blipFill>
          <a:blip r:embed="rId6"/>
          <a:srcRect l="4145" r="921"/>
          <a:stretch>
            <a:fillRect/>
          </a:stretch>
        </p:blipFill>
        <p:spPr bwMode="auto">
          <a:xfrm>
            <a:off x="4267200" y="29718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www.topreferat.znate.ru/pars_docs/refs/32/31021/31021-5_4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86400" y="2895600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zolotaya-snezhinka.narod.ru/olderfiles/1/logo.pn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29400" y="3048000"/>
            <a:ext cx="106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xn--b1at1b.xn--90ais/upload/iblock/141/141eb5e2cbb72ba874de9f113e82e729.jpg"/>
          <p:cNvPicPr/>
          <p:nvPr/>
        </p:nvPicPr>
        <p:blipFill>
          <a:blip r:embed="rId9"/>
          <a:srcRect l="13718" t="9352" r="13280" b="10791"/>
          <a:stretch>
            <a:fillRect/>
          </a:stretch>
        </p:blipFill>
        <p:spPr bwMode="auto">
          <a:xfrm>
            <a:off x="7772400" y="28956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ublic\Pictures\Sample Pictures\motto.net.ua-2173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pic>
        <p:nvPicPr>
          <p:cNvPr id="9" name="Рисунок 8" descr="http://colouringbook.org/www/TATARTIST.NET/X/xmas_christmas_tree_93_black_white_line_art_tatoo_tattoo-969px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0"/>
            <a:ext cx="67818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Oval 2"/>
          <p:cNvSpPr>
            <a:spLocks noChangeArrowheads="1"/>
          </p:cNvSpPr>
          <p:nvPr/>
        </p:nvSpPr>
        <p:spPr bwMode="auto">
          <a:xfrm>
            <a:off x="4572000" y="990600"/>
            <a:ext cx="441325" cy="4714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011" name="Oval 3"/>
          <p:cNvSpPr>
            <a:spLocks noChangeArrowheads="1"/>
          </p:cNvSpPr>
          <p:nvPr/>
        </p:nvSpPr>
        <p:spPr bwMode="auto">
          <a:xfrm>
            <a:off x="3276600" y="3429000"/>
            <a:ext cx="457200" cy="4714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5867400" y="4953000"/>
            <a:ext cx="441325" cy="4714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5181600" y="2438400"/>
            <a:ext cx="442912" cy="47148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2667000" y="5105400"/>
            <a:ext cx="442912" cy="47148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4419600" y="3733800"/>
            <a:ext cx="442912" cy="47148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3581400" y="2133600"/>
            <a:ext cx="441325" cy="47148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5562600" y="3733800"/>
            <a:ext cx="441325" cy="47148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4800600" y="5562600"/>
            <a:ext cx="442913" cy="471487"/>
          </a:xfrm>
          <a:prstGeom prst="ellipse">
            <a:avLst/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Oval 9"/>
          <p:cNvSpPr>
            <a:spLocks noChangeArrowheads="1"/>
          </p:cNvSpPr>
          <p:nvPr/>
        </p:nvSpPr>
        <p:spPr bwMode="auto">
          <a:xfrm>
            <a:off x="3962400" y="4800600"/>
            <a:ext cx="441325" cy="47148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9000" y="1828800"/>
            <a:ext cx="15240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5334000" y="1752600"/>
            <a:ext cx="9906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590800" y="2667000"/>
            <a:ext cx="762000" cy="9906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733800" y="2743200"/>
            <a:ext cx="1828800" cy="76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91000" y="3810000"/>
            <a:ext cx="8382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http://img-fotki.yandex.ru/get/6515/47407354.876/0_10112e_969468f1_S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00200"/>
            <a:ext cx="152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4" name="Picture 2" descr="http://perviydoc.ru/docs/1/9/conv_40/file40.jpeg"/>
          <p:cNvPicPr>
            <a:picLocks noChangeAspect="1" noChangeArrowheads="1"/>
          </p:cNvPicPr>
          <p:nvPr/>
        </p:nvPicPr>
        <p:blipFill>
          <a:blip r:embed="rId3"/>
          <a:srcRect l="26568" r="23247" b="1075"/>
          <a:stretch>
            <a:fillRect/>
          </a:stretch>
        </p:blipFill>
        <p:spPr bwMode="auto">
          <a:xfrm>
            <a:off x="1676400" y="228600"/>
            <a:ext cx="1295400" cy="1752600"/>
          </a:xfrm>
          <a:prstGeom prst="rect">
            <a:avLst/>
          </a:prstGeom>
          <a:noFill/>
        </p:spPr>
      </p:pic>
      <p:pic>
        <p:nvPicPr>
          <p:cNvPr id="44038" name="Picture 6" descr="http://cs4311.userapi.com/u6662544/-14/x_7a0fa95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2209800"/>
            <a:ext cx="1905000" cy="1905000"/>
          </a:xfrm>
          <a:prstGeom prst="rect">
            <a:avLst/>
          </a:prstGeom>
          <a:noFill/>
        </p:spPr>
      </p:pic>
      <p:pic>
        <p:nvPicPr>
          <p:cNvPr id="44040" name="Picture 8" descr="http://pda.fedpress.ru/sites/fedpress/files/imagecache/rss_preview_240x210/mevchik/news/chasy_n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228600"/>
            <a:ext cx="2286000" cy="2000251"/>
          </a:xfrm>
          <a:prstGeom prst="rect">
            <a:avLst/>
          </a:prstGeom>
          <a:noFill/>
        </p:spPr>
      </p:pic>
      <p:pic>
        <p:nvPicPr>
          <p:cNvPr id="44042" name="Picture 10" descr="http://xn---105-43d3dhx2g.xn--p1ai/wp-content/uploads/2016/12/807123-315x17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19600" y="5105400"/>
            <a:ext cx="2442165" cy="1333500"/>
          </a:xfrm>
          <a:prstGeom prst="rect">
            <a:avLst/>
          </a:prstGeom>
          <a:noFill/>
        </p:spPr>
      </p:pic>
      <p:pic>
        <p:nvPicPr>
          <p:cNvPr id="44044" name="Picture 12" descr="http://www.sezonr.ru/upload/sm9219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14800" y="228600"/>
            <a:ext cx="1447800" cy="1447801"/>
          </a:xfrm>
          <a:prstGeom prst="rect">
            <a:avLst/>
          </a:prstGeom>
          <a:noFill/>
        </p:spPr>
      </p:pic>
      <p:pic>
        <p:nvPicPr>
          <p:cNvPr id="44046" name="Picture 14" descr="https://www.spr.ru/price_img/2016-08/4916188/1321051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10400" y="4114800"/>
            <a:ext cx="1950720" cy="2438400"/>
          </a:xfrm>
          <a:prstGeom prst="rect">
            <a:avLst/>
          </a:prstGeom>
          <a:noFill/>
        </p:spPr>
      </p:pic>
      <p:pic>
        <p:nvPicPr>
          <p:cNvPr id="44050" name="Picture 18" descr="http://skarbnu4ka.com/wp-content/uploads/2013/12/190587965-202x300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219200" y="3810000"/>
            <a:ext cx="1924050" cy="2857500"/>
          </a:xfrm>
          <a:prstGeom prst="rect">
            <a:avLst/>
          </a:prstGeom>
          <a:noFill/>
        </p:spPr>
      </p:pic>
      <p:sp>
        <p:nvSpPr>
          <p:cNvPr id="19" name="Трапеция 18"/>
          <p:cNvSpPr/>
          <p:nvPr/>
        </p:nvSpPr>
        <p:spPr>
          <a:xfrm>
            <a:off x="5867400" y="3124200"/>
            <a:ext cx="838200" cy="762000"/>
          </a:xfrm>
          <a:prstGeom prst="trapezoi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ublic\Pictures\Sample Pictures\motto.net.ua-2173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pic>
        <p:nvPicPr>
          <p:cNvPr id="3" name="Рисунок 2" descr="https://img-fotki.yandex.ru/get/172931/366311221.90/0_17ebd8_454cef98_XL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-228600"/>
            <a:ext cx="5410200" cy="7315200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181600" y="381000"/>
            <a:ext cx="39624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Дорогие ребята!</a:t>
            </a:r>
          </a:p>
          <a:p>
            <a:pPr algn="ctr"/>
            <a:endParaRPr lang="ru-RU" sz="32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Приглашаю вас на </a:t>
            </a:r>
            <a:r>
              <a:rPr lang="ru-RU" sz="2800" b="1" i="1" dirty="0" smtClean="0">
                <a:solidFill>
                  <a:srgbClr val="00B050"/>
                </a:solidFill>
              </a:rPr>
              <a:t>Новогоднюю елку, 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которая состоится 26 декабря в музыкальном зале, вас ждут чудеса и новогодние подарки. </a:t>
            </a:r>
          </a:p>
          <a:p>
            <a:pPr algn="r"/>
            <a:endParaRPr lang="ru-RU" sz="2000" b="1" dirty="0" smtClean="0">
              <a:solidFill>
                <a:srgbClr val="7030A0"/>
              </a:solidFill>
            </a:endParaRPr>
          </a:p>
          <a:p>
            <a:pPr algn="r"/>
            <a:endParaRPr lang="ru-RU" sz="2000" b="1" dirty="0" smtClean="0">
              <a:solidFill>
                <a:srgbClr val="7030A0"/>
              </a:solidFill>
            </a:endParaRPr>
          </a:p>
          <a:p>
            <a:pPr algn="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Ваш Дедушка Мороз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77</Words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Дом2</dc:creator>
  <cp:lastModifiedBy>Дом2</cp:lastModifiedBy>
  <cp:revision>56</cp:revision>
  <dcterms:created xsi:type="dcterms:W3CDTF">2017-11-26T18:13:14Z</dcterms:created>
  <dcterms:modified xsi:type="dcterms:W3CDTF">2017-12-07T19:30:21Z</dcterms:modified>
</cp:coreProperties>
</file>