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57" r:id="rId3"/>
    <p:sldId id="276" r:id="rId4"/>
    <p:sldId id="258" r:id="rId5"/>
    <p:sldId id="270" r:id="rId6"/>
    <p:sldId id="277" r:id="rId7"/>
    <p:sldId id="259" r:id="rId8"/>
    <p:sldId id="261" r:id="rId9"/>
    <p:sldId id="263" r:id="rId10"/>
    <p:sldId id="265" r:id="rId11"/>
    <p:sldId id="268" r:id="rId12"/>
    <p:sldId id="266" r:id="rId13"/>
    <p:sldId id="271" r:id="rId14"/>
    <p:sldId id="273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FB29453-3FA0-45C9-820D-538C1C9752DD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440EB4-71D1-49BD-90EE-201A7EE6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/>
          </a:bodyPr>
          <a:lstStyle/>
          <a:p>
            <a:r>
              <a:rPr lang="ru-RU" b="1" dirty="0" smtClean="0"/>
              <a:t>Использование игр </a:t>
            </a:r>
            <a:r>
              <a:rPr lang="ru-RU" b="1" dirty="0" smtClean="0"/>
              <a:t>и </a:t>
            </a:r>
            <a:r>
              <a:rPr lang="ru-RU" b="1" dirty="0" smtClean="0"/>
              <a:t>нетрадиционных игровых упражнений с камешками </a:t>
            </a:r>
            <a:r>
              <a:rPr lang="ru-RU" b="1" dirty="0" smtClean="0"/>
              <a:t>Марблс по </a:t>
            </a:r>
            <a:r>
              <a:rPr lang="ru-RU" b="1" dirty="0" smtClean="0"/>
              <a:t>развитию речи детей дошкольного возраста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4786322"/>
            <a:ext cx="2928958" cy="11430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/>
              <a:t>   </a:t>
            </a: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Составила: </a:t>
            </a:r>
          </a:p>
          <a:p>
            <a:pPr algn="ctr">
              <a:buNone/>
            </a:pP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учитель-логопед</a:t>
            </a:r>
          </a:p>
          <a:p>
            <a:pPr algn="ctr">
              <a:buNone/>
            </a:pP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  Силич Е.С</a:t>
            </a:r>
          </a:p>
        </p:txBody>
      </p:sp>
      <p:pic>
        <p:nvPicPr>
          <p:cNvPr id="5" name="Picture 2" descr="ÐÐ°ÑÑÐ¸Ð½ÐºÐ¸ Ð¿Ð¾ Ð·Ð°Ð¿ÑÐ¾ÑÑ Ð¼Ð°ÑÐ±Ð»Ñ"/>
          <p:cNvPicPr>
            <a:picLocks noChangeAspect="1" noChangeArrowheads="1"/>
          </p:cNvPicPr>
          <p:nvPr/>
        </p:nvPicPr>
        <p:blipFill>
          <a:blip r:embed="rId2" cstate="print"/>
          <a:srcRect b="6918"/>
          <a:stretch>
            <a:fillRect/>
          </a:stretch>
        </p:blipFill>
        <p:spPr bwMode="auto">
          <a:xfrm>
            <a:off x="1000100" y="3714752"/>
            <a:ext cx="378621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«Знакомство с буквой»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закрепить зрительный образ изучаемой буквы, развитие мелкой моторики рук. Оборудование: камушки «Марблс», карточки с образцами букв для наложения камушков. </a:t>
            </a:r>
          </a:p>
        </p:txBody>
      </p:sp>
      <p:pic>
        <p:nvPicPr>
          <p:cNvPr id="1026" name="Picture 2" descr="C:\Users\Екатерина\Desktop\МАРБЛС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71612"/>
            <a:ext cx="3000396" cy="1803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2" name="Picture 2" descr="https://lh3.googleusercontent.com/OElc3la5iEdHAjEwfYINUgpfMwbaRjAZ1qQG3xsEOB5SFgZ7xGVQu8B714nTlbWmkxu6F9iElrcd-dhC-Hjt13_pLYMacF_o5-_dfvsQcOnkBIu1B6rC7sfTiTkvvLir4izgBuEdQWzv0iywPVD_rsgxLJhK8tCigOuwVrOJQ0XPFnUF8a0azH8vEq9vIQoOXER0ZQiqDw_gJuFeKKZuYCBCnFG83Fh_o4U1GrK00ke308hm6s4o7cBPNFU8x0i5mpKSea7cg66oMpF83favKaFYY3blKgmCW1wJf_R42MLLTMBNTXJ57EQfqS0OZ8zkcMoLH3l7UBmxuhWPuouUADEpv3aSv6yyrzDM00VBojPJAthc4OUedLCjICyC4dybWtskGfJqs5Sfof5Ykka1cFYnhyla8FFUVyIe9BM7bYUiYXNPKWTcHDNuVD8By2qhwsp7jYMt_BTAcdraprQSb171AcjAhbyD58PLXStdWEBZdQ2Gr-p4_711eDF0vK2WKGjMdHNPYWFsDuOUtZ8kUzFDd9ewWzWVoXtvGMWKwo5TKVSVuXID8zEcHUSQ6b0lPtTapTP2UcDtTZVqZzrbmUgp_MrkRJUYrTP5QGE=w991-h743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929066"/>
            <a:ext cx="333489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«Помоги Дюймовочке»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Дюймовочке выбраться из болота, построив дорожку из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камешков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называя при этом слова с уменьшительно-ласкательным суффиксом ИК.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мячик, столик, фантик и т. д.</a:t>
            </a:r>
          </a:p>
          <a:p>
            <a:endParaRPr lang="ru-RU" dirty="0"/>
          </a:p>
        </p:txBody>
      </p:sp>
      <p:pic>
        <p:nvPicPr>
          <p:cNvPr id="5" name="Содержимое 4" descr="f2c73e5907d07a70372d1bac5451887c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1996"/>
          <a:stretch>
            <a:fillRect/>
          </a:stretch>
        </p:blipFill>
        <p:spPr>
          <a:xfrm>
            <a:off x="4214810" y="1785926"/>
            <a:ext cx="3501593" cy="4180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>
            <a:normAutofit/>
          </a:bodyPr>
          <a:lstStyle/>
          <a:p>
            <a:pPr marL="0">
              <a:buNone/>
            </a:pPr>
            <a:endParaRPr lang="ru-RU" dirty="0" smtClean="0"/>
          </a:p>
          <a:p>
            <a:pPr marL="0">
              <a:buNone/>
            </a:pPr>
            <a:endParaRPr lang="ru-RU" dirty="0"/>
          </a:p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лабиринта : закрепление произношения автоматизированного звука и дифференциации звуков.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etsad-154867-148454742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5425"/>
          <a:stretch>
            <a:fillRect/>
          </a:stretch>
        </p:blipFill>
        <p:spPr>
          <a:xfrm>
            <a:off x="2786050" y="4429132"/>
            <a:ext cx="296187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00100" y="285728"/>
            <a:ext cx="68580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Лабиринты </a:t>
            </a: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на автоматизацию и дифференциацию звуков</a:t>
            </a:r>
            <a:r>
              <a:rPr lang="ru-RU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 descr="https://lh3.googleusercontent.com/x71xN5PfnMj2-5RLVvfCPc7wZCPR4tpmOxWbKibkDaQP5bAYbj9BkL7X9X-Yf5woxhZUdSFI3Qb5cICm5as5hEV02MVuEF4jD4qLcv-FLmho2V6onZ3F5tulYqf_TeiS6vvXE4GUOe6vlnY7Mqht837nfq-N6o3UXIMGGEQaceIyiH-0FNyMjy8YkG7VXOtkE-ofx6Qulk07inYMi9pYlpKhkvOMpcox_vS1DW33KQP6LPoDZkNaWrDtH0f2-5sEK6vN4lkYLeBfyevScL6zyV_OEoB3n9Wmm_jwVbiJh6o4G8EOCyZZoyN68czNi6jbtvO_36qmYd19nZchw2WpGlF2T1ion1AcjD-PVaXNj7_t7XLDBDlKWSXJKQG-LlcjM7QIKhdr6VleSuUIXVJMO7d8pTIWXT7Vao_wz98T5Vz-dDGG-4l4rZRPhSXsUhzZOKJLLL8_3jF8XrN4SURG_mdxJPnpy-r0kcJJG_TY6RTGQLQ5XCHQzgT9Cuyu-ky6hpePAgwvRBZ6UN9SpHlw42f8D_jBWLEwzN7dTkGStA7iUNsrxuUoZsdG5jpRkTMwRc256NrGoDRTHnaesvNN0nS5G7adB9uWuf73pCU=w558-h743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14488"/>
            <a:ext cx="2947320" cy="3931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«Укрась торт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закрепить цвета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Задание на чередование, укрась верхний слой торта, камешками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синий-зеленый-синий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а нижний слой, только большими камешками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Марблс.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 l="8674" t="16256" r="77654" b="64299"/>
          <a:stretch>
            <a:fillRect/>
          </a:stretch>
        </p:blipFill>
        <p:spPr bwMode="auto">
          <a:xfrm>
            <a:off x="5286380" y="2500306"/>
            <a:ext cx="314327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ea typeface="+mn-ea"/>
                <a:cs typeface="Times New Roman" pitchFamily="18" charset="0"/>
              </a:rPr>
              <a:t>«Времена года»</a:t>
            </a:r>
            <a:endParaRPr lang="ru-RU" sz="40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Цель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закрепить знания ребенка, что происходит с деревом в том или ином времени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года.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Выложить камешки, так как меняется наше дерево, зимой, весной, летом и осенью. Можно усложнить , развесив на нем  яблоки, вначале зеленые, а потом красные, не забывать при этом считать количество яблок летом и осенью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 l="9717" t="18769" r="76865" b="59692"/>
          <a:stretch>
            <a:fillRect/>
          </a:stretch>
        </p:blipFill>
        <p:spPr bwMode="auto">
          <a:xfrm>
            <a:off x="5572132" y="2285992"/>
            <a:ext cx="2107996" cy="2042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/>
          <a:srcRect l="11966" t="19692" r="77383" b="56000"/>
          <a:stretch>
            <a:fillRect/>
          </a:stretch>
        </p:blipFill>
        <p:spPr bwMode="auto">
          <a:xfrm>
            <a:off x="4357686" y="1428736"/>
            <a:ext cx="178595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/>
          <a:srcRect l="7467" t="19692" r="78985" b="59693"/>
          <a:stretch>
            <a:fillRect/>
          </a:stretch>
        </p:blipFill>
        <p:spPr bwMode="auto">
          <a:xfrm>
            <a:off x="7072330" y="3643314"/>
            <a:ext cx="1714512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07209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 ребёнком должна быть игровой, динамичной, эмоционально приятной, неутомимой и разнообразной. А это объективно подталкивает к поискам как традиционных, так и нетрадиционных игровых приёмов и средств, в коррекционной работе с детьми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3757610" cy="541180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жизнь ребенка — игра.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потому процесс обучения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может проходить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нее. Тактильные ощущения,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мелкая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моторика,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мыслительные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операции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детской игре.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пальцев рук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 ЦНС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ускоряют развитие речи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Постоянная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стимуляция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зон коры головного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отвечающих за мелкую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моторику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— необходимый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системе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логопедического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воздействия. </a:t>
            </a:r>
          </a:p>
        </p:txBody>
      </p:sp>
      <p:pic>
        <p:nvPicPr>
          <p:cNvPr id="5" name="Содержимое 4" descr="best-boardgames-for-kids-luchshie-nastolnye-igry-dlya-dete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857365"/>
            <a:ext cx="399209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400552" cy="51260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-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рассмотрение современной методики применения коррекционной технологии в образовательной  деятельности с детьми;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воспитателей с нетрадиционной технологией  использования камешков Марблс в обучении детей;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мотивировать педагогов на применение камешков Марблс в индивидуальной работе с дошкольниками;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-использовать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нетрадиционные 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методы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 для повышения эффективности  процесса коррекции речевых нарушений;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s://lh3.googleusercontent.com/zPGD6_VtiO0MuNodm4zMyAMuyrXEUmhJK2UUeGqL56lkm9F2tFEnPqOjoMa6I0BLOqyBulcw2hOO7GP7iBuzILMS1jR0kXzcTORmMgMPfkfCpvApO1J_7_nw_8uBPsrwujqKaPauFcvDRBb_Pu2K8fwoayB0TDNzL3jtd4G-6IW2ttS7nSlT9aO2e9iHnD2DdpXLYtHt4Gp9TpqOTds89dnsD6BRHm46YXxIh6ElUc6_0OktOTzZ0RZrerGSxFK4z0XbUAoMNoegO92QK7Nvtkf-l8IETROJDtpqRDHYh86Tg7AL_s8MpLV1x_Z7XCqKkg167r6Ff8OsJEwWy46eYx_G4Zo6lno3pxymWmEFPHa-oaaq2xAXoapCQ6HW5RZVJC8aUCafJYZfD0pgmd2JMKJf_MJALvWnMkegeDVZ7QSjkbSSqjBAyKpb0K3YQZw9DNaGdWXdMFKmHS2509WMVVk8jzOOdckNVoMoqSjSQzDk1kzDiT9ypRHe_8-Tx5ckYkHuZTOQioyb1X_99HXgq1hYj8Igc8B2_MXr96tx9RV7G8zmnCyB4_QBwskBvz7GGI4XDyojavlIMeaD2LX4dq8QSJCSInrn_EH2phk=w558-h743-no"/>
          <p:cNvPicPr>
            <a:picLocks noChangeAspect="1" noChangeArrowheads="1"/>
          </p:cNvPicPr>
          <p:nvPr/>
        </p:nvPicPr>
        <p:blipFill>
          <a:blip r:embed="rId2"/>
          <a:srcRect l="5358" t="3593" r="8909" b="6025"/>
          <a:stretch>
            <a:fillRect/>
          </a:stretch>
        </p:blipFill>
        <p:spPr bwMode="auto">
          <a:xfrm rot="5400000">
            <a:off x="5250661" y="1107265"/>
            <a:ext cx="2286016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камушков «Марблс» — это один из нетрадиционных приемов обучения, интересный для детей.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Это универсальное пособие представляет собой готовые наборы стеклянных камушков разного цвета и различные задания с ними.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232580_w0_h0_img_20150731_1304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857364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Коррекционные цели в использовании шариков Марблс в играх и упражнениях: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Формируется правильный обхват кисти, развиваются сложные координированные движения рук.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 Развивается ориентировка на листе бумаги и в пространстве группы.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Автоматизируются поставленные звуки у детей.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Формируется анализ звукового и слогового состава слова.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Обогащается словарный состав.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 Развивается память, внимание и логическое мышление у детей.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Проводится профилактика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 детей.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 Развивается фантазия и творческое мышление у 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Использование камешков  Марблс на практике решает следующие задачи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Развитие мелкой моторики, зрительно-двигательной координации. Такие игры, как « Мозаика», «Украсим торт», «Чудесный мешочек» и др.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Развитие навыков ориентировки в микро пространстве (на плоскости). Используем игры: «Цветочная полянка», «Лабиринт», « Зеркало» и др.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Развитие сенсорного восприятия. Игры: « Гроздь винограда», « Выложи по образцу», « Лабиринт» и др.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Развитие тактильных ощущений. Игры: «Выложи картинку по теме», «Украсим торт» и др.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глазодвигательных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функций, повышение остроты зрения, фиксации взора. Игры: « Зеркало», «Цифры», «Техник» и др.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Развитие зрительного внимания, памяти, мышления, воображения, речи. Игры: « Какого цвета были рыбки», «Разноцветные полоски» и др.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Формирует умение согласовывать прилагательные и числительные с существительными, игры: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Бродилки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«Выложи по образцу» и др.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Обогащает словарный запас ( упражнение в употреблении предлогов, наречий, прилагательных, глаголов), игры: «Цветочная полянка», «Техник» и др.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 Развитие связной, фразовой речи, эмоциональной лексики, используем игры: « Какого цвета были рыбки», «Украсим торт»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Перечень игр с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арблс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их описание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428868"/>
            <a:ext cx="3286148" cy="3697295"/>
          </a:xfrm>
        </p:spPr>
        <p:txBody>
          <a:bodyPr>
            <a:normAutofit fontScale="92500" lnSpcReduction="1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закрепление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знаний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изучаемой теме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классификация. </a:t>
            </a:r>
          </a:p>
          <a:p>
            <a:pPr marL="0" algn="just">
              <a:spcBef>
                <a:spcPts val="0"/>
              </a:spcBef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Выложи по контуру»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Собери по образцу»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«Заполни картинку камушками»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ello_html_m538edf7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7620" y="2214554"/>
            <a:ext cx="2609840" cy="1957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57224" y="1214422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Использование камушков Марблс при изучении лексических тем. </a:t>
            </a:r>
          </a:p>
        </p:txBody>
      </p:sp>
      <p:pic>
        <p:nvPicPr>
          <p:cNvPr id="13316" name="Picture 4" descr="https://lh3.googleusercontent.com/T3bofFUuYUwRW99fMxzBOXQkGJqB8MTGGOiNjeDrQ0Yv7oxh6C0r2HUr9g7oxGMs3RVy1tEdOHTvHBuG5FycbYMoDqt7l4ck4Wt62-sPFvFeQweCGZFDAIc_XbdEBo1eH-h0x-fHDGVmpV0qYs2pdqJWJj19N0wVumqUKFI3knhQ1yoDJYguezumwl5x67e83sp84m7VcYq3-sMQWwBZhOoMPaQmaddlX4SATObDAdOwZqZMeH9kD1pt6EV7gjz44PfXagsPt-rsjR8zeUPjuokj9IG2gZNJB_LJPzcTF4edOh20iywjAaKTKTOqgCrP_HysJsZpnoRRpZp8RbHinYubI2Aekv_bjYi1SINGpu67vKHVPgxyh56va2jJGBOsIDQAQ2JZ_TjVLwIV5xem5zNM0cCFx87rUC1qkr5YiBx9sJYnLsKCzK6PCkac6iqQdPt7pc2_4T2Uo7udvD_F_kAW-lmFXZrlyLzmmp4TPidDUnJvoKu1FC_PxcT4vywstuippQqaypQ96SLHohwYrKX55ue9XQpMKHvG7EBHRkinZgQg9TcwEPEO1DFI42yKUm7l4I1XJDQCPP4PZkY89ol88u1Y4O8ROWwOcUM=w558-h743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286124"/>
            <a:ext cx="2554460" cy="3407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Звуко-буквенный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анализ слов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 fontScale="77500" lnSpcReduction="20000"/>
          </a:bodyPr>
          <a:lstStyle/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развитие навыков звукового анализа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синтеза.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Фишки-камушки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выкладывать под буквами.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ДОМ. </a:t>
            </a:r>
          </a:p>
          <a:p>
            <a:pPr mar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какого звука начинается слово?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Гласный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согласный?</a:t>
            </a:r>
          </a:p>
          <a:p>
            <a:pPr mar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еще слова можно придумать с этим звуком?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каком мест находится звук (:) (в начале, середине, конце?)</a:t>
            </a:r>
          </a:p>
          <a:p>
            <a:pPr mar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Сколько в слове гласных, сколько согласных? </a:t>
            </a:r>
          </a:p>
          <a:p>
            <a:pPr marL="0">
              <a:buNone/>
            </a:pPr>
            <a:endParaRPr lang="ru-RU" dirty="0"/>
          </a:p>
        </p:txBody>
      </p:sp>
      <p:pic>
        <p:nvPicPr>
          <p:cNvPr id="5" name="Содержимое 4" descr="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357298"/>
            <a:ext cx="304802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290" name="Picture 2" descr="https://lh3.googleusercontent.com/UET3QTgO6v2GsogHLf3y2pS4H34uzSzwhKo7Jnj0MC7pw8dcwXxj4tJjz45D2_4PhHTghY9bPljadPgDNWzI5HNI2zRInYaaJRP55XEVMm2HM3QJxZnzJgOeoTaJUQYpAapKAG33IFRIwvWlGYN-992EeboiyEvBaraiL_0NofJp_oWeR4SYhP2e0GLTEyDo-NlwVb2LiH2BjvlFAjxq_8Pi3RySwdafLmT_OMSrHPE6fbj7UBX0TOBAYsmjhzlBtcUFVeg0RBgDNp5LyJ1E_Lp3-C1J6kdqxsC6LphFkCNKDK4VmcjAAYI2mxn3tyMuEARbJSKMkxoSZSRD8Yq3BKDIuI0xC7qhRsLGPOSPK1xh2VGq6PuE6u5BH_CmPKMCqF_3UY9pjLXmbiQ_5rnhrai57UySpJTXzcpJ7EzqvcctXuIcwjb43i_tK4TgcE23dPNmckV1Xwg31gQVq7fuSZ0xsfPflduz88BF-IVPOh46YPOxHE5jV3KGp22Jtsoi5kqxEVxd7dapn1celCnObbQIqONiW2lEN-uwa1eaq0gVtGwafBiH-aNnNyuQinHWcfNaHxitMO_g5LaQEZJ3LCtUO4657nYEqk4YKlk=w991-h743-no"/>
          <p:cNvPicPr>
            <a:picLocks noChangeAspect="1" noChangeArrowheads="1"/>
          </p:cNvPicPr>
          <p:nvPr/>
        </p:nvPicPr>
        <p:blipFill>
          <a:blip r:embed="rId3"/>
          <a:srcRect l="6480" t="5199" r="3861" b="11610"/>
          <a:stretch>
            <a:fillRect/>
          </a:stretch>
        </p:blipFill>
        <p:spPr bwMode="auto">
          <a:xfrm>
            <a:off x="5286380" y="4071942"/>
            <a:ext cx="328614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«Зеркало»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рассказывается история о буквах - модницах, которые так любили смотреть в зеркало, что, в конце концов, запутались; где они и где их отражения. Детям предлагается помочь буквам, убрать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отражения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 descr="https://lh3.googleusercontent.com/JiKO0OIQRXjkc_gXAHYh1rU76mYz0ClhWRfIBSpENCDdTdCRdER16sjtBWIQlhAjD_PCtgeAMiDYw3NfMeNjxFrCQm4NOyBGQPKvnUOTkiJlceqbBX1WclFI3TddCPgNBoAM4G3vyqLcsEryjdeyiM0E-ofCNxfvZLDfypZQAdeO08GiVR7rE63M9RWzQrvixov0ud4VC8RLwMgtB5liw41izJqLHi3gkkYhE3wfnfl6z_Wd_OzNfJX_IRQK9TunqMC7T-Q_yyulbUxux5BNmYVNISV1GqD9li4-FcegOffo2hdcKXk0pUjPd2v4_wiwXVuea-Q0X7esntj6EBRMAtL93d8PFnKrJD8ksnAMMzP5zEWSTPhi_fWJU7XLBtb-j4SkFgEjAwG6vmP8priWtXDsBJjsDlw744bbuxy200WoW1W8u0shhwQ18mKJL5YzTAgBUgPgEjJvwSkH9V2fr22p9-S15iIeswCUqnRsXHx4IMszQOuIOlsbKLNaXXJ2UEEHSnACNWUUmkFUmYYj9WPKTN0DqgXGyr5rKG7EbmOdZIkfyc1YSbTr3ryhWs-mPkOyKGUMXmPQYIIlNzbByz3ba2qOKwZPZSmPan4=w991-h743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85926"/>
            <a:ext cx="390659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8" name="Picture 4" descr="https://lh3.googleusercontent.com/URAvjd2FhFI-23-9sbLyT87G8i2mTYXnjVhzt-DP-tBc3hk-Fj8rj9u32aGIoZDRvxrCSNaFks-JWsA-Z4k6ZFiDnqEMuyv9gZoG8i_Yj4m9Yc2VHJ1B1SmCPuX5EdIuDe3cRY_50ESPL98mkDI9l8q1ByOngyQ4Yyqetvgq1XPQYuRls9lvTufG3dmiH1lIWUFmjTTe4IIlamRoBkNi2f_Z4sVJtjhZnT5baIlJ-SuP-qvbAXT5J6-Vub2U8OJpBELAlNB9K717Z8LR_W5FjMsxi_dKIpuoFs-iv0csqj4YiWDO9Zx3BDDfsuuGyseP8IRquH3E-k29nqZyTfTD-EyavWws2gn0o6jLTl7fI-Q6nANIruRkJRtuQNKd1nXJNWP-mrohdtlDZClHB_wvwxl5YKT3mdThgIzlDwMxkyBhcqEfZYyEKk3-ApgkUyKHPA-VfwWZ25EISfCTsLDij-FOWeLrA2F4txNIsbpN4y4lkKuEKB4kdyll5S8jeOKnT2iRvN_XDp0-xws_nSQ8vg6gnCDK1xiNcQ8bFIzsa8xSsTP2KDovH4FwYDQJwFcQ_tjVBYnEdF-f8efBNuQh-SFljcDm9dSvmgyQBqc=w991-h743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357694"/>
            <a:ext cx="3009855" cy="2256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331</TotalTime>
  <Words>685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Использование игр и нетрадиционных игровых упражнений с камешками Марблс по развитию речи детей дошкольного возраста </vt:lpstr>
      <vt:lpstr>Слайд 2</vt:lpstr>
      <vt:lpstr>Слайд 3</vt:lpstr>
      <vt:lpstr>Слайд 4</vt:lpstr>
      <vt:lpstr>Коррекционные цели в использовании шариков Марблс в играх и упражнениях:</vt:lpstr>
      <vt:lpstr>Использование камешков  Марблс на практике решает следующие задачи:</vt:lpstr>
      <vt:lpstr>Перечень игр с Марблс и их описание </vt:lpstr>
      <vt:lpstr>Звуко-буквенный анализ слов</vt:lpstr>
      <vt:lpstr>Игра «Зеркало»</vt:lpstr>
      <vt:lpstr>«Знакомство с буквой»</vt:lpstr>
      <vt:lpstr>«Помоги Дюймовочке»</vt:lpstr>
      <vt:lpstr>Слайд 12</vt:lpstr>
      <vt:lpstr>«Укрась торт»</vt:lpstr>
      <vt:lpstr>«Времена года»</vt:lpstr>
      <vt:lpstr>Работа с ребёнком должна быть игровой, динамичной, эмоционально приятной, неутомимой и разнообразной. А это объективно подталкивает к поискам как традиционных, так и нетрадиционных игровых приёмов и средств, в коррекционной работе с детьми.   Спасибо за внимание.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26</cp:revision>
  <dcterms:created xsi:type="dcterms:W3CDTF">2017-12-10T10:13:32Z</dcterms:created>
  <dcterms:modified xsi:type="dcterms:W3CDTF">2018-07-27T17:35:09Z</dcterms:modified>
</cp:coreProperties>
</file>