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65" r:id="rId5"/>
    <p:sldId id="266" r:id="rId6"/>
    <p:sldId id="268" r:id="rId7"/>
    <p:sldId id="260" r:id="rId8"/>
    <p:sldId id="269" r:id="rId9"/>
    <p:sldId id="276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32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32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70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341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294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3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56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82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52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48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38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66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47B3-5677-4733-B782-1488BE4C9472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99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070" y="1371599"/>
            <a:ext cx="6851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«</a:t>
            </a:r>
            <a:r>
              <a:rPr lang="ru-RU" sz="4000" i="1" dirty="0" smtClean="0"/>
              <a:t>Технология </a:t>
            </a:r>
            <a:r>
              <a:rPr lang="ru-RU" sz="4000" i="1" dirty="0" smtClean="0"/>
              <a:t>обучения детей составлению </a:t>
            </a:r>
            <a:r>
              <a:rPr lang="ru-RU" sz="4000" i="1" dirty="0" smtClean="0"/>
              <a:t>синквейна»</a:t>
            </a:r>
            <a:endParaRPr lang="ru-RU" sz="4000" dirty="0" smtClean="0"/>
          </a:p>
          <a:p>
            <a:endParaRPr lang="ru-RU" sz="4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650" y="5655911"/>
            <a:ext cx="6851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i="1" dirty="0" smtClean="0"/>
              <a:t>Подготовила: Силич Е.С.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12724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5760" y="200746"/>
            <a:ext cx="9465972" cy="847310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8685" y="638355"/>
            <a:ext cx="7989157" cy="5969479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321" y="534838"/>
            <a:ext cx="79363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настоящее время, в соответствии с Федеральными Стандартами к структуре общеобразовательной программы дошкольного воспитания образовательная область «Развитие речи» предполагает: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400" dirty="0" smtClean="0"/>
              <a:t>владение речью как средством общения и культуры;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400" dirty="0" smtClean="0"/>
              <a:t>обогащение активного словаря;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400" dirty="0" smtClean="0"/>
              <a:t>развитие связной, грамматически правильной диалогической и монологической речи;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400" dirty="0" smtClean="0"/>
              <a:t>развитие речевого творчества;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400" dirty="0" smtClean="0"/>
              <a:t>развитие звуковой и интонационной культуры речи, фонематического слуха;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400" dirty="0" smtClean="0"/>
              <a:t>знакомство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400" dirty="0" smtClean="0"/>
              <a:t>формирование звуковой </a:t>
            </a:r>
            <a:r>
              <a:rPr lang="ru-RU" sz="2400" dirty="0" err="1" smtClean="0"/>
              <a:t>аналитеко-синтетической</a:t>
            </a:r>
            <a:r>
              <a:rPr lang="ru-RU" sz="2400" dirty="0" smtClean="0"/>
              <a:t> активности как предпосылки обучения грамоте.</a:t>
            </a:r>
          </a:p>
        </p:txBody>
      </p:sp>
    </p:spTree>
    <p:extLst>
      <p:ext uri="{BB962C8B-B14F-4D97-AF65-F5344CB8AC3E}">
        <p14:creationId xmlns:p14="http://schemas.microsoft.com/office/powerpoint/2010/main" xmlns="" val="22582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65" y="270458"/>
            <a:ext cx="7618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Технология обучения детей составлению сравнений.</a:t>
            </a:r>
            <a:endParaRPr lang="ru-RU" sz="4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686" y="1650745"/>
            <a:ext cx="6988492" cy="4372683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7794" y="1758172"/>
            <a:ext cx="685156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Модель составления сравнений: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400" dirty="0" smtClean="0"/>
              <a:t>воспитатель называет какой-либо объект;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400" dirty="0" smtClean="0"/>
              <a:t>обозначает его признак;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400" dirty="0" smtClean="0"/>
              <a:t>определяет значение этого признака;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400" dirty="0" smtClean="0"/>
              <a:t>сравнивает данное значение со значением признака в другом объекте.</a:t>
            </a:r>
          </a:p>
          <a:p>
            <a:r>
              <a:rPr lang="ru-RU" sz="2400" i="1" dirty="0" smtClean="0"/>
              <a:t>Пример: </a:t>
            </a:r>
            <a:endParaRPr lang="ru-RU" sz="2400" dirty="0" smtClean="0"/>
          </a:p>
          <a:p>
            <a:r>
              <a:rPr lang="ru-RU" sz="2400" i="1" dirty="0" smtClean="0"/>
              <a:t>цыпленок (объект №1); по цвету (признак); желтый (значение признака); такой же желтый (значение признака) по цвету (признак), как солнце (объект № 2). </a:t>
            </a:r>
            <a:endParaRPr lang="ru-RU" sz="2400" dirty="0" smtClean="0"/>
          </a:p>
          <a:p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2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65" y="270458"/>
            <a:ext cx="7618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Технология обучения детей составлению загадок.</a:t>
            </a:r>
            <a:endParaRPr lang="ru-RU" sz="4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080" y="1751162"/>
            <a:ext cx="8462512" cy="4313208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7794" y="1758173"/>
            <a:ext cx="83691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Особенностью освоения составления загадок данной модели является то, что ребенок, сравнивая один объект с каким-либо другим объектом, находит между ними общее и различное. 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что похоже?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Чем отличается?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Пример составления загадки про гриб: </a:t>
            </a:r>
            <a:endParaRPr lang="ru-RU" sz="7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На что похож гриб? - На мужичка-лесовичка. </a:t>
            </a:r>
            <a:endParaRPr lang="ru-RU" sz="700" i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А чем отличается от мужичка-лесовичка? - У гриба нет бороды. </a:t>
            </a:r>
            <a:endParaRPr lang="ru-RU" sz="700" i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Еще на что похож? - На дом, но без окон. </a:t>
            </a:r>
            <a:endParaRPr lang="ru-RU" sz="700" i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А еще? - На зонтик, но у зонтика тоненькая ручка. </a:t>
            </a:r>
            <a:endParaRPr lang="ru-RU" sz="700" i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Текст получившейся загадки: "Похож на мужичка-лесовичка, но без бороды; похож на дом, но без окон; как зонтик, но на толстой ножке". 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2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6429" y="940279"/>
            <a:ext cx="8583283" cy="5408763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7794" y="1112808"/>
            <a:ext cx="836917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Синквейн</a:t>
            </a:r>
            <a:r>
              <a:rPr lang="ru-RU" sz="2400" dirty="0" smtClean="0"/>
              <a:t>— это творческая работа, которая имеет короткую форму стихотворения, состоящего из пяти нерифмованных строк.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Синквейн</a:t>
            </a:r>
            <a:r>
              <a:rPr lang="ru-RU" sz="2400" dirty="0" smtClean="0"/>
              <a:t> – это не простое стихотворение, а стихотворение, написанное по следующим правилам:</a:t>
            </a:r>
          </a:p>
          <a:p>
            <a:r>
              <a:rPr lang="ru-RU" sz="2400" dirty="0" smtClean="0"/>
              <a:t>1 строка – одно существительное, выражающее главную тему </a:t>
            </a:r>
            <a:r>
              <a:rPr lang="ru-RU" sz="2400" dirty="0" err="1" smtClean="0"/>
              <a:t>cинквейна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2 строка – два прилагательных, выражающих главную мысль.</a:t>
            </a:r>
          </a:p>
          <a:p>
            <a:r>
              <a:rPr lang="ru-RU" sz="2400" dirty="0" smtClean="0"/>
              <a:t>3 строка – три глагола, описывающие действия в рамках темы.</a:t>
            </a:r>
          </a:p>
          <a:p>
            <a:r>
              <a:rPr lang="ru-RU" sz="2400" dirty="0" smtClean="0"/>
              <a:t>4 строка – фраза, несущая определенный смысл.</a:t>
            </a:r>
          </a:p>
          <a:p>
            <a:r>
              <a:rPr lang="ru-RU" sz="2400" dirty="0" smtClean="0"/>
              <a:t>5 строка – заключение в форме существительного (ассоциация с первым словом).</a:t>
            </a:r>
          </a:p>
          <a:p>
            <a:pPr lvl="0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643" y="288807"/>
            <a:ext cx="83691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Технология обучения детей составлению синквейна</a:t>
            </a:r>
            <a:endParaRPr lang="ru-RU" sz="2400" dirty="0" smtClean="0"/>
          </a:p>
          <a:p>
            <a:pPr lvl="0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2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5958bb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960"/>
          <a:stretch>
            <a:fillRect/>
          </a:stretch>
        </p:blipFill>
        <p:spPr>
          <a:xfrm>
            <a:off x="677554" y="448573"/>
            <a:ext cx="7856388" cy="56589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6365" y="270458"/>
            <a:ext cx="685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Примеры</a:t>
            </a:r>
            <a:endParaRPr lang="ru-RU" sz="4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7425" y="1417831"/>
            <a:ext cx="6988492" cy="4372683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/>
              <a:t>Пример 1:</a:t>
            </a:r>
            <a:endParaRPr lang="ru-RU" dirty="0" smtClean="0"/>
          </a:p>
          <a:p>
            <a:r>
              <a:rPr lang="ru-RU" i="1" dirty="0" smtClean="0"/>
              <a:t>1. Арбуз</a:t>
            </a:r>
            <a:endParaRPr lang="ru-RU" dirty="0" smtClean="0"/>
          </a:p>
          <a:p>
            <a:r>
              <a:rPr lang="ru-RU" i="1" dirty="0" smtClean="0"/>
              <a:t>2.  Круглый, вкусный</a:t>
            </a:r>
            <a:endParaRPr lang="ru-RU" dirty="0" smtClean="0"/>
          </a:p>
          <a:p>
            <a:r>
              <a:rPr lang="ru-RU" i="1" dirty="0" smtClean="0"/>
              <a:t>3.  Катится, растет, зреет</a:t>
            </a:r>
            <a:endParaRPr lang="ru-RU" dirty="0" smtClean="0"/>
          </a:p>
          <a:p>
            <a:r>
              <a:rPr lang="ru-RU" i="1" dirty="0" smtClean="0"/>
              <a:t>4.  Арбуз- это большая ягода</a:t>
            </a:r>
            <a:endParaRPr lang="ru-RU" dirty="0" smtClean="0"/>
          </a:p>
          <a:p>
            <a:r>
              <a:rPr lang="ru-RU" i="1" dirty="0" smtClean="0"/>
              <a:t>5.  Лето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 Пример 2:</a:t>
            </a:r>
            <a:endParaRPr lang="ru-RU" dirty="0" smtClean="0"/>
          </a:p>
          <a:p>
            <a:pPr lvl="0"/>
            <a:r>
              <a:rPr lang="ru-RU" i="1" dirty="0" smtClean="0"/>
              <a:t>1.  Дом</a:t>
            </a:r>
            <a:endParaRPr lang="ru-RU" dirty="0" smtClean="0"/>
          </a:p>
          <a:p>
            <a:pPr lvl="0"/>
            <a:r>
              <a:rPr lang="ru-RU" i="1" dirty="0" smtClean="0"/>
              <a:t>2.  Большой красивый</a:t>
            </a:r>
            <a:endParaRPr lang="ru-RU" dirty="0" smtClean="0"/>
          </a:p>
          <a:p>
            <a:pPr lvl="0"/>
            <a:r>
              <a:rPr lang="ru-RU" i="1" dirty="0" smtClean="0"/>
              <a:t>3.  Защищает, греет, стоит</a:t>
            </a:r>
            <a:endParaRPr lang="ru-RU" dirty="0" smtClean="0"/>
          </a:p>
          <a:p>
            <a:pPr lvl="0"/>
            <a:r>
              <a:rPr lang="ru-RU" i="1" dirty="0" smtClean="0"/>
              <a:t>4.  Нужен всем людям земли</a:t>
            </a:r>
            <a:endParaRPr lang="ru-RU" dirty="0" smtClean="0"/>
          </a:p>
          <a:p>
            <a:pPr lvl="0"/>
            <a:r>
              <a:rPr lang="ru-RU" i="1" dirty="0" smtClean="0"/>
              <a:t>5.  Убежище</a:t>
            </a:r>
            <a:endParaRPr lang="ru-RU" dirty="0"/>
          </a:p>
        </p:txBody>
      </p:sp>
      <p:pic>
        <p:nvPicPr>
          <p:cNvPr id="4097" name="Picture 1" descr="C:\Users\1\Desktop\Проект Айболит\Рисунок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853" y="2264674"/>
            <a:ext cx="2566987" cy="3224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61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826" y="1302589"/>
            <a:ext cx="8479766" cy="4761781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7794" y="1224951"/>
            <a:ext cx="83691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ru-RU" sz="2400" dirty="0" smtClean="0"/>
              <a:t>во-первых, его простота. Синквейн могут составить все;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400" dirty="0" smtClean="0"/>
              <a:t>во-вторых, в составлении синквейна каждый ребенок может реализовать свои творческие, интеллектуальные возможности;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400" dirty="0" smtClean="0"/>
              <a:t>синквейн является игровым приемом;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400" dirty="0" smtClean="0"/>
              <a:t>совершенствуется умение высказывать собственное отношение к чему-либо, осуществляется подготовка к краткому пересказу;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400" dirty="0" smtClean="0"/>
              <a:t>составление синквейна используется как заключительное задание по пройденному материалу;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400" dirty="0" smtClean="0"/>
              <a:t>составление синквейна используется для проведения рефлексии, анализа и синтеза полученной информации.</a:t>
            </a:r>
          </a:p>
          <a:p>
            <a:endParaRPr lang="ru-RU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4482" y="422246"/>
            <a:ext cx="6447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prstClr val="black"/>
                </a:solidFill>
              </a:rPr>
              <a:t>Плюсы синквейна </a:t>
            </a:r>
            <a:endParaRPr lang="ru-RU" sz="3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2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826" y="569344"/>
            <a:ext cx="8333117" cy="2786332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541" y="707366"/>
            <a:ext cx="83691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Современные образовательные технологии могут помочь в формировании интеллектуально смелой, самостоятельной, оригинально мыслящей, творческой, умеющей принимать нестандартные решения личности.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endParaRPr lang="ru-RU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2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d73a559a20da7bd6e4711bd777774856b206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507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УчебныеПрезентации.РФ</dc:creator>
  <cp:lastModifiedBy>Екатерина</cp:lastModifiedBy>
  <cp:revision>17</cp:revision>
  <dcterms:created xsi:type="dcterms:W3CDTF">2014-12-18T18:27:43Z</dcterms:created>
  <dcterms:modified xsi:type="dcterms:W3CDTF">2017-12-16T17:23:08Z</dcterms:modified>
</cp:coreProperties>
</file>