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Настольный кукольный театр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Расскажи сказку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6531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Изготовила: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Туктагулова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Э.Ф.,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Учитель-логопед, НЧОУ «Гелиос», г. Мытищи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04078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443711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Кукольный театр представляет собой набор из 18 фигурок – персонажей русских сказок, сшитых из фетра. Фигурки можно надевать как на палец, так и на палочки.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помощью этих персонажей можно обыгрывать сказки: «Теремок», «Волк и лиса», «Курочка Ряба»,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Заюшкина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избушка», «Колобок», «У страха глаза велики», «Маша и медведь» и многие другие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Занятия можно выстраивать целиком по сюжету сказки, а можно использовать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качестве небольшого включения.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847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Варианты игр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79715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«Расскажи сказку».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связной речи;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Формирование образного мышления;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памяти;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коммуникативных навыков.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50456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112568" cy="257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24128" y="692696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«Что изменилось?»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внимания и памяти;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азвитие навыков сравнения и анализа;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азвитие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вербально-логического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мышления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«Кто лишний?»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внимания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памяти;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вербально-логического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мышления.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9931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99592" y="46531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«Кто за кем?»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Усвоение категорий «сначала», «потом», предлогов «за», «перед», «между», «рядом», «после», «до» и др.;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ормирование пространственных представлений.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832648" cy="40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49411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«Разговор Кукушки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Совушки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Развитие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темпо-ритмической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и просодической стороны речи;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Формирование слоговой структуры слова;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824536" cy="396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472514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 «Скажи наоборот»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Формирование словаря антонимов и синонимов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6. «Скажи как…»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силы голоса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Формирование умения менять темп, интонацию речи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Спасибо</a:t>
            </a:r>
          </a:p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</a:p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внимание!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7F7F7F"/>
      </a:dk1>
      <a:lt1>
        <a:srgbClr val="F2F2F2"/>
      </a:lt1>
      <a:dk2>
        <a:srgbClr val="BECA95"/>
      </a:dk2>
      <a:lt2>
        <a:srgbClr val="FEFAC9"/>
      </a:lt2>
      <a:accent1>
        <a:srgbClr val="DBE1D3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262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Расскажи сказку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следам русских сказок</dc:title>
  <dc:creator>Elmira</dc:creator>
  <cp:lastModifiedBy>Elmira</cp:lastModifiedBy>
  <cp:revision>17</cp:revision>
  <dcterms:created xsi:type="dcterms:W3CDTF">2017-12-17T09:11:25Z</dcterms:created>
  <dcterms:modified xsi:type="dcterms:W3CDTF">2017-12-17T11:19:12Z</dcterms:modified>
</cp:coreProperties>
</file>