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72" r:id="rId3"/>
    <p:sldId id="257" r:id="rId4"/>
    <p:sldId id="265" r:id="rId5"/>
    <p:sldId id="262" r:id="rId6"/>
    <p:sldId id="269" r:id="rId7"/>
    <p:sldId id="264" r:id="rId8"/>
    <p:sldId id="270" r:id="rId9"/>
    <p:sldId id="260" r:id="rId10"/>
    <p:sldId id="263" r:id="rId11"/>
    <p:sldId id="259" r:id="rId12"/>
    <p:sldId id="273" r:id="rId13"/>
    <p:sldId id="274" r:id="rId14"/>
    <p:sldId id="275" r:id="rId15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34" autoAdjust="0"/>
  </p:normalViewPr>
  <p:slideViewPr>
    <p:cSldViewPr>
      <p:cViewPr>
        <p:scale>
          <a:sx n="100" d="100"/>
          <a:sy n="100" d="100"/>
        </p:scale>
        <p:origin x="-504" y="1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3192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8317A4-59FF-430F-9971-4CBE31E343B7}" type="datetimeFigureOut">
              <a:rPr lang="ru-RU" smtClean="0"/>
              <a:pPr/>
              <a:t>18.03.2018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51673E-10DA-42BE-886C-6E05F1AFFB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04891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D0A80E-8FA1-4B2C-A739-9F24E957535E}" type="datetimeFigureOut">
              <a:rPr lang="ru-RU" smtClean="0"/>
              <a:t>18.03.2018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2DF49B-A08D-4D07-954B-F51A88013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0106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10000">
    <p:newsflash/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10000">
    <p:newsflash/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10000">
    <p:newsflash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10000">
    <p:newsflash/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10000">
    <p:newsflash/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10000">
    <p:newsflash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10000">
    <p:newsflash/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10000">
    <p:newsflash/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10000">
    <p:newsflash/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10000">
    <p:newsflash/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10000">
    <p:newsflash/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6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10000">
    <p:newsflash/>
    <p:sndAc>
      <p:stSnd>
        <p:snd r:embed="rId13" name="chimes.wav"/>
      </p:stSnd>
    </p:sndAc>
  </p:transition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1.wav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&#1052;&#1086;&#1080;%20&#1076;&#1086;&#1082;&#1091;&#1084;&#1077;&#1085;&#1090;&#1099;\&#1052;&#1086;&#1103;%20&#1084;&#1091;&#1079;&#1099;&#1082;&#1072;\%25C7%25E0%25F1%25F2%25E0%25E2%25EA%25E0%2520-%2520%25C2%2520%25E3%25EE%25F1%25F2%2520%25F3%2520%25F1%25EA%25E0%25E7%25EA%25E8.mp3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4.xml"/><Relationship Id="rId1" Type="http://schemas.openxmlformats.org/officeDocument/2006/relationships/audio" Target="file:///D:\&#1052;&#1086;&#1080;%20&#1076;&#1086;&#1082;&#1091;&#1084;&#1077;&#1085;&#1090;&#1099;\&#1052;&#1086;&#1103;%20&#1084;&#1091;&#1079;&#1099;&#1082;&#1072;\03.mp3" TargetMode="Externa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«Сюжетная игра»</a:t>
            </a:r>
            <a:endParaRPr lang="ru-RU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Воспитатель: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Алешанова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Е.А.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33800" y="3505200"/>
            <a:ext cx="11620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2819400"/>
            <a:ext cx="13049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67600" y="2819400"/>
            <a:ext cx="12382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19800" y="4648200"/>
            <a:ext cx="10191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371600" y="4648200"/>
            <a:ext cx="13620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%C7%E0%F1%F2%E0%E2%EA%E0%20-%20%C2%20%E3%EE%F1%F2%20%F3%20%F1%EA%E0%E7%EA%E8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/>
          <a:stretch>
            <a:fillRect/>
          </a:stretch>
        </p:blipFill>
        <p:spPr>
          <a:xfrm>
            <a:off x="8001000" y="1752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Click="0" advTm="10000">
    <p:newsflash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Продуктивная деятельность.</a:t>
            </a:r>
            <a:endParaRPr lang="ru-RU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5122" name="Picture 2" descr="D:\Фото\Работа\SN85296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381000" y="2133600"/>
            <a:ext cx="4038600" cy="30289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 descr="D:\Фото\фото\SN85303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3048000"/>
            <a:ext cx="4038600" cy="30289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 advClick="0" advTm="10000">
    <p:newsflash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КНИЖНЫЙ И ТЕАТРАЛЬНЫЙ УГОЛОК </a:t>
            </a:r>
            <a:endParaRPr lang="ru-RU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4098" name="Picture 2" descr="D:\Фото\Работа\SN85177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2362200"/>
            <a:ext cx="4038600" cy="30289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0" name="Picture 4" descr="D:\Фото\Работа\SN85176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1676400"/>
            <a:ext cx="3394472" cy="45259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03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Click="0" advTm="10000">
    <p:newsflash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86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ИГРА – ФАНТАЗИЯ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 descr="D:\Фото\фото\SN85306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581400"/>
            <a:ext cx="4038600" cy="3028950"/>
          </a:xfrm>
          <a:prstGeom prst="roundRect">
            <a:avLst>
              <a:gd name="adj" fmla="val 16667"/>
            </a:avLst>
          </a:prstGeom>
          <a:ln>
            <a:solidFill>
              <a:srgbClr val="C0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7" name="Picture 3" descr="D:\Фото\фото\SN85306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1600200"/>
            <a:ext cx="4038600" cy="3028950"/>
          </a:xfrm>
          <a:prstGeom prst="roundRect">
            <a:avLst>
              <a:gd name="adj" fmla="val 16667"/>
            </a:avLst>
          </a:prstGeom>
          <a:ln>
            <a:solidFill>
              <a:srgbClr val="C0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100" name="Picture 4" descr="http://savepic.su/68206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8200" y="1524000"/>
            <a:ext cx="2743200" cy="21336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0000">
    <p:newsflash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Фото\фото\SN853045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609600"/>
            <a:ext cx="3394075" cy="4525963"/>
          </a:xfrm>
          <a:prstGeom prst="roundRect">
            <a:avLst>
              <a:gd name="adj" fmla="val 16667"/>
            </a:avLst>
          </a:prstGeom>
          <a:ln>
            <a:solidFill>
              <a:srgbClr val="C0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1" name="Picture 3" descr="D:\Фото\фото\SN853058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533400"/>
            <a:ext cx="4038600" cy="3028950"/>
          </a:xfrm>
          <a:prstGeom prst="roundRect">
            <a:avLst>
              <a:gd name="adj" fmla="val 16667"/>
            </a:avLst>
          </a:prstGeom>
          <a:ln>
            <a:solidFill>
              <a:srgbClr val="C0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74" name="Picture 2" descr="http://img-fotki.yandex.ru/get/5903/cadi-1986.423/0_7bd72_52c45a3c_XL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29400" y="3581400"/>
            <a:ext cx="1905000" cy="3048000"/>
          </a:xfrm>
          <a:prstGeom prst="rect">
            <a:avLst/>
          </a:prstGeom>
          <a:noFill/>
        </p:spPr>
      </p:pic>
      <p:pic>
        <p:nvPicPr>
          <p:cNvPr id="3076" name="Picture 4" descr="http://stat17.privet.ru/lr/0919f36a28bbd5aae47a52dfbe3d334c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38600" y="3581400"/>
            <a:ext cx="1981200" cy="31242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0000">
    <p:newsflash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Фото\фото\SN853060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81000"/>
            <a:ext cx="4038600" cy="3028950"/>
          </a:xfrm>
          <a:prstGeom prst="roundRect">
            <a:avLst>
              <a:gd name="adj" fmla="val 16667"/>
            </a:avLst>
          </a:prstGeom>
          <a:ln>
            <a:solidFill>
              <a:srgbClr val="C0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75" name="Picture 3" descr="D:\Фото\фото\SN853068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3371850"/>
            <a:ext cx="4038600" cy="3028950"/>
          </a:xfrm>
          <a:prstGeom prst="roundRect">
            <a:avLst>
              <a:gd name="adj" fmla="val 16667"/>
            </a:avLst>
          </a:prstGeom>
          <a:ln>
            <a:solidFill>
              <a:srgbClr val="C0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0" name="Picture 2" descr="http://omnopol.ru/uploads/posts/2011-08/1313670275_lpt007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0" y="152401"/>
            <a:ext cx="2511425" cy="2743200"/>
          </a:xfrm>
          <a:prstGeom prst="rect">
            <a:avLst/>
          </a:prstGeom>
          <a:noFill/>
        </p:spPr>
      </p:pic>
      <p:pic>
        <p:nvPicPr>
          <p:cNvPr id="2052" name="Picture 4" descr="http://img1.liveinternet.ru/images/attach/c/2/84/599/84599095_buratino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3400" y="3200400"/>
            <a:ext cx="3581400" cy="32004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0000">
    <p:newsflash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ЦЕЛИ И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ЗАДАЧИ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1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Цель: формирование у детей и родителей интереса к </a:t>
            </a:r>
            <a:r>
              <a:rPr lang="ru-RU" sz="1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игре </a:t>
            </a:r>
            <a:r>
              <a:rPr lang="ru-RU" sz="1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 совместной </a:t>
            </a:r>
            <a:r>
              <a:rPr lang="ru-RU" sz="1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игровойдеятельности</a:t>
            </a:r>
            <a:r>
              <a:rPr lang="ru-RU" sz="1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 развитие творческой фантазии, умения самостоятельно развивать сюжет, используя сюжеты ранее прочитанных произведений и костюмы.</a:t>
            </a:r>
          </a:p>
          <a:p>
            <a:pPr>
              <a:buNone/>
            </a:pPr>
            <a:endParaRPr lang="ru-RU" sz="1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>
              <a:buNone/>
            </a:pPr>
            <a:r>
              <a:rPr lang="ru-RU" sz="1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Задачи:</a:t>
            </a:r>
          </a:p>
          <a:p>
            <a:pPr>
              <a:buFontTx/>
              <a:buChar char="-"/>
            </a:pPr>
            <a:r>
              <a:rPr lang="ru-RU" sz="1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Пробудить интерес детей и родителей к </a:t>
            </a:r>
            <a:r>
              <a:rPr lang="ru-RU" sz="1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игре</a:t>
            </a:r>
            <a:endParaRPr lang="ru-RU" sz="1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>
              <a:buFontTx/>
              <a:buChar char="-"/>
            </a:pPr>
            <a:r>
              <a:rPr lang="ru-RU" sz="1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Привить детям первичные навыки в области театрального искусства (использование мимики, жестов, голоса, </a:t>
            </a:r>
            <a:r>
              <a:rPr lang="ru-RU" sz="1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кукловождения</a:t>
            </a:r>
            <a:r>
              <a:rPr lang="ru-RU" sz="1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)</a:t>
            </a:r>
          </a:p>
          <a:p>
            <a:pPr>
              <a:buNone/>
            </a:pPr>
            <a:r>
              <a:rPr lang="ru-RU" sz="1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-      Заинтересовать родителей в приобретении, изготовлении разных </a:t>
            </a:r>
            <a:r>
              <a:rPr lang="ru-RU" sz="1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атрибутов и </a:t>
            </a:r>
            <a:r>
              <a:rPr lang="ru-RU" sz="1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дать сведения о способах обыгрывания дома с детьми, </a:t>
            </a:r>
            <a:r>
              <a:rPr lang="ru-RU" sz="1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поощерять</a:t>
            </a:r>
            <a:r>
              <a:rPr lang="ru-RU" sz="1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творческие начинания детей.</a:t>
            </a:r>
            <a:endParaRPr lang="ru-RU" sz="1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 advClick="0" advTm="10000">
    <p:newsflash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ПРОСМОТР СПЕКТАКЛЯ «Цветик-</a:t>
            </a:r>
            <a:r>
              <a:rPr lang="ru-RU" sz="2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семицветик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», </a:t>
            </a:r>
            <a:b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подготовленного учениками 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школы.</a:t>
            </a:r>
            <a:endParaRPr lang="ru-RU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 descr="D:\Фото\Работа\SN85287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352800"/>
            <a:ext cx="4038600" cy="302895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027" name="Picture 3" descr="D:\Фото\Работа\SN85288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1752600"/>
            <a:ext cx="4038600" cy="302895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1524000"/>
            <a:ext cx="251460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Click="0" advTm="10000">
    <p:newsflash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НАШИ УТРЕННИКИ.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050" name="Picture 2" descr="D:\Фото\Работа\100_214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676400"/>
            <a:ext cx="4038600" cy="30289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1" name="Picture 3" descr="D:\Фото\Работа\SN85252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3200400"/>
            <a:ext cx="4038600" cy="30289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 advClick="0" advTm="10000">
    <p:newsflash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Фото\Работа\IMG_0669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57200" y="838200"/>
            <a:ext cx="3300413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D:\Фото\Работа\IMG_1623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0" y="1447800"/>
            <a:ext cx="4267200" cy="3429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 advClick="0" advTm="10000">
    <p:newsflash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ПОСЕЩЕНИЕ ТЕАТРОВ И МУЗЕЕВ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 descr="D:\Фото\Работа\IMG_205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429000"/>
            <a:ext cx="4038600" cy="30289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7" name="Picture 3" descr="D:\Фото\Работа\IMG_209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676400"/>
            <a:ext cx="4038600" cy="30289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 advClick="0" advTm="10000">
    <p:newsflash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СЮЖЕТНО-РОЛЕВЫЕ</a:t>
            </a:r>
            <a:r>
              <a:rPr lang="ru-RU" dirty="0" smtClean="0"/>
              <a:t> </a:t>
            </a: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ИГРЫ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050" name="Picture 2" descr="D:\Фото\Работа\Фото012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79264" y="1600200"/>
            <a:ext cx="3394472" cy="45259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1" name="Picture 3" descr="D:\Фото\Работа\Фото012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 advClick="0" advTm="10000">
    <p:newsflash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Фото\Работа\Фото0122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381000"/>
            <a:ext cx="4038600" cy="30289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6" name="Picture 4" descr="D:\Фото\Работа\Фото0116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3505200"/>
            <a:ext cx="4038600" cy="30289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3000" y="3962400"/>
            <a:ext cx="2133599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4999" y="685800"/>
            <a:ext cx="2514601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Click="0" advTm="10000">
    <p:newsflash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Дни рождения в нашей группе.</a:t>
            </a:r>
            <a:endParaRPr lang="ru-RU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3075" name="Picture 3" descr="D:\Фото\Работа\SN85246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43800" y="4800600"/>
            <a:ext cx="10763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43800" y="1600200"/>
            <a:ext cx="142875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2400" y="3276600"/>
            <a:ext cx="10668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Click="0" advTm="10000">
    <p:newsflash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125</Words>
  <Application>Microsoft Office PowerPoint</Application>
  <PresentationFormat>Экран (4:3)</PresentationFormat>
  <Paragraphs>17</Paragraphs>
  <Slides>14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Office Theme</vt:lpstr>
      <vt:lpstr>«Сюжетная игра»</vt:lpstr>
      <vt:lpstr>ЦЕЛИ И ЗАДАЧИ</vt:lpstr>
      <vt:lpstr>ПРОСМОТР СПЕКТАКЛЯ «Цветик-семицветик»,  подготовленного учениками школы.</vt:lpstr>
      <vt:lpstr>НАШИ УТРЕННИКИ.</vt:lpstr>
      <vt:lpstr>Презентация PowerPoint</vt:lpstr>
      <vt:lpstr>ПОСЕЩЕНИЕ ТЕАТРОВ И МУЗЕЕВ</vt:lpstr>
      <vt:lpstr>СЮЖЕТНО-РОЛЕВЫЕ ИГРЫ </vt:lpstr>
      <vt:lpstr>Презентация PowerPoint</vt:lpstr>
      <vt:lpstr>Дни рождения в нашей группе.</vt:lpstr>
      <vt:lpstr>Продуктивная деятельность.</vt:lpstr>
      <vt:lpstr>КНИЖНЫЙ И ТЕАТРАЛЬНЫЙ УГОЛОК </vt:lpstr>
      <vt:lpstr>ИГРА – ФАНТАЗИЯ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Пользователь</cp:lastModifiedBy>
  <cp:revision>28</cp:revision>
  <dcterms:modified xsi:type="dcterms:W3CDTF">2018-03-18T16:50:13Z</dcterms:modified>
</cp:coreProperties>
</file>