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0" r:id="rId2"/>
    <p:sldId id="259" r:id="rId3"/>
    <p:sldId id="262" r:id="rId4"/>
    <p:sldId id="263" r:id="rId5"/>
    <p:sldId id="264" r:id="rId6"/>
    <p:sldId id="265" r:id="rId7"/>
    <p:sldId id="266" r:id="rId8"/>
    <p:sldId id="267" r:id="rId9"/>
    <p:sldId id="268" r:id="rId10"/>
    <p:sldId id="269" r:id="rId11"/>
    <p:sldId id="270" r:id="rId1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7" d="100"/>
          <a:sy n="107" d="100"/>
        </p:scale>
        <p:origin x="-534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4C71EC6-210F-42DE-9C53-41977AD35B3D}" type="datetimeFigureOut">
              <a:rPr lang="ru-RU" smtClean="0"/>
              <a:t>23.12.2017</a:t>
            </a:fld>
            <a:endParaRPr lang="ru-RU" dirty="0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 dirty="0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.jpeg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9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0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1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2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4" name="Picture 6" descr="C:\Users\Пользователь\Desktop\ТЕАТРАЛЬНЫЕ ФОНЫ\screen1024x1024.jpe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397"/>
          <a:stretch/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H:\Моё ПОРТФОЛИО и всё для садика\ГОТОВОЕ ПАРТФОЛИО 2017г\ПАРТФОЛИО 2017г. МОЁ\Фото открытого занятия 2017г\SAM_1964.JPG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1859"/>
          <a:stretch/>
        </p:blipFill>
        <p:spPr bwMode="auto">
          <a:xfrm>
            <a:off x="1259632" y="2636912"/>
            <a:ext cx="1966398" cy="27316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Прямоугольник 4"/>
          <p:cNvSpPr/>
          <p:nvPr/>
        </p:nvSpPr>
        <p:spPr>
          <a:xfrm>
            <a:off x="2555776" y="3789040"/>
            <a:ext cx="6732239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5400" b="1" spc="300" dirty="0" smtClean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solidFill>
                  <a:srgbClr val="FF0000"/>
                </a:soli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</a:rPr>
              <a:t>Я – воспитатель, и </a:t>
            </a:r>
          </a:p>
          <a:p>
            <a:r>
              <a:rPr lang="ru-RU" sz="5400" b="1" spc="300" dirty="0" smtClean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solidFill>
                  <a:srgbClr val="FF0000"/>
                </a:soli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</a:rPr>
              <a:t>значит я – артист!</a:t>
            </a:r>
          </a:p>
        </p:txBody>
      </p:sp>
      <p:sp>
        <p:nvSpPr>
          <p:cNvPr id="8" name="Прямоугольник 7"/>
          <p:cNvSpPr/>
          <p:nvPr/>
        </p:nvSpPr>
        <p:spPr>
          <a:xfrm>
            <a:off x="575048" y="908720"/>
            <a:ext cx="8568952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3200" b="1" spc="300" dirty="0" smtClean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solidFill>
                  <a:srgbClr val="FF0000"/>
                </a:soli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</a:rPr>
              <a:t>Конкурс «Театральная роль педагога»</a:t>
            </a:r>
          </a:p>
          <a:p>
            <a:r>
              <a:rPr lang="ru-RU" sz="3200" b="1" spc="300" dirty="0" smtClean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solidFill>
                  <a:srgbClr val="FF0000"/>
                </a:soli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</a:rPr>
              <a:t>Воспитатель: Атрощенко </a:t>
            </a:r>
          </a:p>
          <a:p>
            <a:r>
              <a:rPr lang="ru-RU" sz="3200" b="1" spc="300" dirty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solidFill>
                  <a:srgbClr val="FF0000"/>
                </a:soli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</a:rPr>
              <a:t> </a:t>
            </a:r>
            <a:r>
              <a:rPr lang="ru-RU" sz="3200" b="1" spc="300" dirty="0" smtClean="0">
                <a:ln w="11430" cmpd="sng">
                  <a:solidFill>
                    <a:schemeClr val="accent1">
                      <a:tint val="10000"/>
                    </a:schemeClr>
                  </a:solidFill>
                  <a:prstDash val="solid"/>
                  <a:miter lim="800000"/>
                </a:ln>
                <a:solidFill>
                  <a:srgbClr val="FF0000"/>
                </a:solidFill>
                <a:effectLst>
                  <a:glow rad="45500">
                    <a:schemeClr val="accent1">
                      <a:satMod val="220000"/>
                      <a:alpha val="35000"/>
                    </a:schemeClr>
                  </a:glow>
                </a:effectLst>
              </a:rPr>
              <a:t>                     Оксана Дмитриевна</a:t>
            </a:r>
          </a:p>
        </p:txBody>
      </p:sp>
    </p:spTree>
    <p:extLst>
      <p:ext uri="{BB962C8B-B14F-4D97-AF65-F5344CB8AC3E}">
        <p14:creationId xmlns:p14="http://schemas.microsoft.com/office/powerpoint/2010/main" val="38840330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2" descr="C:\Users\Пользователь\Desktop\ТЕАТРАЛЬНЫЕ ФОНЫ\80E2C4D7F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9860" y="0"/>
            <a:ext cx="9144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C:\Users\Пользователь\Desktop\ТЕАТРАЛЬНЫЕ ФОНЫ\80E2C4D7F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C:\Users\Пользователь\Desktop\ТЕАТРАЛЬНЫЕ ФОНЫ\4070978_stock-vector-theater-stage-mesh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99667" l="0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b="1877"/>
          <a:stretch/>
        </p:blipFill>
        <p:spPr bwMode="auto">
          <a:xfrm>
            <a:off x="-9860" y="0"/>
            <a:ext cx="9144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4" name="Picture 2" descr="C:\Users\Пользователь\Desktop\Рисунок3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4" y="1628799"/>
            <a:ext cx="6420845" cy="4812531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/>
        </p:spPr>
      </p:pic>
    </p:spTree>
    <p:extLst>
      <p:ext uri="{BB962C8B-B14F-4D97-AF65-F5344CB8AC3E}">
        <p14:creationId xmlns:p14="http://schemas.microsoft.com/office/powerpoint/2010/main" val="31455756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0" name="Picture 4" descr="C:\Users\Пользователь\Desktop\Рисунок4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98650" y="1463860"/>
            <a:ext cx="5346700" cy="52578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975309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6" name="Picture 2" descr="C:\Users\Пользователь\Desktop\Рисунок5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7604" y="1685140"/>
            <a:ext cx="7128792" cy="4556175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82562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170" name="Picture 2" descr="C:\Users\Пользователь\Desktop\Рисунок6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17650" y="1700808"/>
            <a:ext cx="6524204" cy="4896544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/>
        </p:spPr>
      </p:pic>
    </p:spTree>
    <p:extLst>
      <p:ext uri="{BB962C8B-B14F-4D97-AF65-F5344CB8AC3E}">
        <p14:creationId xmlns:p14="http://schemas.microsoft.com/office/powerpoint/2010/main" val="24273177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194" name="Picture 2" descr="C:\Users\Пользователь\Desktop\Рисунок7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1939" y="1772816"/>
            <a:ext cx="7800121" cy="439248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676160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218" name="Picture 2" descr="C:\Users\Пользователь\Desktop\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9632" y="1646516"/>
            <a:ext cx="6902006" cy="51817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969551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42" name="Picture 2" descr="C:\Users\Пользователь\Desktop\Рисунок12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8" y="1562581"/>
            <a:ext cx="8057052" cy="482614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477437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266" name="Picture 2" descr="C:\Users\Пользователь\Desktop\Рисунок14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9962" y="1340767"/>
            <a:ext cx="7204075" cy="5407025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62972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290" name="Picture 2" descr="C:\Users\Пользователь\Desktop\Рисунок15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00244" y="1628800"/>
            <a:ext cx="6543512" cy="4916654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686683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3" name="Picture 3" descr="C:\Users\Пользователь\Desktop\Рисунок16.png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277"/>
          <a:stretch/>
        </p:blipFill>
        <p:spPr bwMode="auto">
          <a:xfrm>
            <a:off x="825820" y="1628800"/>
            <a:ext cx="7492359" cy="4968552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59307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honeycomb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607</TotalTime>
  <Words>22</Words>
  <Application>Microsoft Office PowerPoint</Application>
  <PresentationFormat>Экран (4:3)</PresentationFormat>
  <Paragraphs>5</Paragraphs>
  <Slides>11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2" baseType="lpstr"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Пользователь</dc:creator>
  <cp:lastModifiedBy>Пользователь</cp:lastModifiedBy>
  <cp:revision>28</cp:revision>
  <dcterms:created xsi:type="dcterms:W3CDTF">2017-11-24T20:56:02Z</dcterms:created>
  <dcterms:modified xsi:type="dcterms:W3CDTF">2017-12-23T12:16:18Z</dcterms:modified>
</cp:coreProperties>
</file>