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2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F184F-2275-4A97-A572-1A046179F169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24014-6571-4267-BE11-CDC444CF1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3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4014-6571-4267-BE11-CDC444CF1EF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2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9C537-A957-43CF-8816-DD74843A8FE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0B4689-41CD-4AF0-9617-D0183AB7A7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537-A957-43CF-8816-DD74843A8FE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4689-41CD-4AF0-9617-D0183AB7A7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537-A957-43CF-8816-DD74843A8FE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4689-41CD-4AF0-9617-D0183AB7A7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537-A957-43CF-8816-DD74843A8FE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4689-41CD-4AF0-9617-D0183AB7A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537-A957-43CF-8816-DD74843A8FE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4689-41CD-4AF0-9617-D0183AB7A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537-A957-43CF-8816-DD74843A8FE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4689-41CD-4AF0-9617-D0183AB7A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537-A957-43CF-8816-DD74843A8FE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4689-41CD-4AF0-9617-D0183AB7A7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537-A957-43CF-8816-DD74843A8FE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4689-41CD-4AF0-9617-D0183AB7A7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537-A957-43CF-8816-DD74843A8FE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4689-41CD-4AF0-9617-D0183AB7A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537-A957-43CF-8816-DD74843A8FE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4689-41CD-4AF0-9617-D0183AB7A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537-A957-43CF-8816-DD74843A8FE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4689-41CD-4AF0-9617-D0183AB7A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FD9C537-A957-43CF-8816-DD74843A8FEF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F0B4689-41CD-4AF0-9617-D0183AB7A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9592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Занятие -игра</a:t>
            </a:r>
            <a:br>
              <a:rPr lang="ru-RU" sz="5300" b="1" dirty="0" smtClean="0"/>
            </a:br>
            <a:r>
              <a:rPr lang="ru-RU" sz="5300" b="1" dirty="0" smtClean="0"/>
              <a:t>«К дедушке все прибегали, тянуть репку помогали»</a:t>
            </a:r>
            <a:br>
              <a:rPr lang="ru-RU" sz="5300" b="1" dirty="0" smtClean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4900" b="1" dirty="0" smtClean="0"/>
              <a:t>по мотивам </a:t>
            </a:r>
            <a:br>
              <a:rPr lang="ru-RU" sz="4900" b="1" dirty="0" smtClean="0"/>
            </a:br>
            <a:r>
              <a:rPr lang="ru-RU" sz="4900" b="1" dirty="0" smtClean="0"/>
              <a:t>русской-народной сказки «Репка»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endParaRPr lang="ru-RU" sz="5300" b="1" dirty="0"/>
          </a:p>
        </p:txBody>
      </p:sp>
      <p:pic>
        <p:nvPicPr>
          <p:cNvPr id="4" name="Kostroma-Minus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0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24586"/>
            <a:ext cx="5256583" cy="48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4080842" cy="63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534420" cy="375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4320480" cy="47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8720"/>
            <a:ext cx="4713312" cy="470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76456" cy="6507342"/>
          </a:xfrm>
          <a:prstGeom prst="rect">
            <a:avLst/>
          </a:prstGeom>
        </p:spPr>
      </p:pic>
      <p:pic>
        <p:nvPicPr>
          <p:cNvPr id="4" name="russkaya_plyasovaya_-_rus_n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ostroma-Minus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94928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8"/>
          <a:stretch/>
        </p:blipFill>
        <p:spPr>
          <a:xfrm>
            <a:off x="2267744" y="1124745"/>
            <a:ext cx="4636343" cy="41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85" y="190904"/>
            <a:ext cx="6171429" cy="64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7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08" y="0"/>
            <a:ext cx="6536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480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19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19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6120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"/>
            <a:ext cx="619268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530799" cy="45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629</TotalTime>
  <Words>1</Words>
  <Application>Microsoft Office PowerPoint</Application>
  <PresentationFormat>Экран (4:3)</PresentationFormat>
  <Paragraphs>2</Paragraphs>
  <Slides>16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    Занятие -игра «К дедушке все прибегали, тянуть репку помогали»  по мотивам  русской-народной сказки «Репка»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2013-03-25T13:13:37Z</dcterms:created>
  <dcterms:modified xsi:type="dcterms:W3CDTF">2013-04-01T15:36:59Z</dcterms:modified>
</cp:coreProperties>
</file>