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2;&#1086;&#1085;&#1082;&#1091;&#1088;&#1089;%20&#1087;&#1086;%20&#1073;&#1077;&#1079;&#1086;&#1087;&#1072;&#1089;&#1085;&#1086;&#1089;&#1090;&#1080;\&#1072;&#1091;&#1076;&#1080;&#1086;\&#1075;&#1088;.&#1055;&#1072;&#1087;&#1080;&#1085;&#1099;%20&#1076;&#1077;&#1090;&#1080;%20-%20&#1047;&#1080;&#1084;&#1072;-&#1047;&#1080;&#1084;&#1072;%20(mp3cut.ru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&#1082;&#1086;&#1085;&#1082;&#1091;&#1088;&#1089;%20&#1087;&#1086;%20&#1073;&#1077;&#1079;&#1086;&#1087;&#1072;&#1089;&#1085;&#1086;&#1089;&#1090;&#1080;\&#1072;&#1091;&#1076;&#1080;&#1086;\&#1083;&#1080;&#1090;&#1077;&#1088;&#1072;&#1090;&#1091;&#1088;&#1072;.mp3" TargetMode="External"/><Relationship Id="rId6" Type="http://schemas.openxmlformats.org/officeDocument/2006/relationships/image" Target="../media/image32.png"/><Relationship Id="rId5" Type="http://schemas.openxmlformats.org/officeDocument/2006/relationships/hyperlink" Target="http://www.labirint.ru/books/229467/" TargetMode="Externa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Admin\Desktop\&#1082;&#1086;&#1085;&#1082;&#1091;&#1088;&#1089;%20&#1087;&#1086;%20&#1073;&#1077;&#1079;&#1086;&#1087;&#1072;&#1089;&#1085;&#1086;&#1089;&#1090;&#1080;\&#1072;&#1091;&#1076;&#1080;&#1086;\&#1086;&#1089;&#1090;&#1086;&#1088;&#1086;&#1078;&#1085;&#1086;%20&#1089;&#1086;&#1089;&#1091;&#1083;&#1100;&#1082;&#1080;.mp3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2;&#1086;&#1085;&#1082;&#1091;&#1088;&#1089;%20&#1087;&#1086;%20&#1073;&#1077;&#1079;&#1086;&#1087;&#1072;&#1089;&#1085;&#1086;&#1089;&#1090;&#1080;\&#1072;&#1091;&#1076;&#1080;&#1086;\&#1086;&#1089;&#1090;&#1086;&#1088;&#1086;&#1078;&#1085;&#1086;%20&#1090;&#1086;&#1085;&#1082;&#1080;&#1081;%20&#1083;&#1077;&#1076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9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Admin\Desktop\&#1082;&#1086;&#1085;&#1082;&#1091;&#1088;&#1089;%20&#1087;&#1086;%20&#1073;&#1077;&#1079;&#1086;&#1087;&#1072;&#1089;&#1085;&#1086;&#1089;&#1090;&#1080;\&#1072;&#1091;&#1076;&#1080;&#1086;\&#1073;&#1091;&#1076;&#1100;%20&#1086;&#1089;&#1090;&#1086;&#1088;&#1086;&#1078;&#1077;&#1085;%20&#1085;&#1072;%20&#1082;&#1086;&#1085;&#1100;&#1082;&#1072;&#1093;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2;&#1086;&#1085;&#1082;&#1091;&#1088;&#1089;%20&#1087;&#1086;%20&#1073;&#1077;&#1079;&#1086;&#1087;&#1072;&#1089;&#1085;&#1086;&#1089;&#1090;&#1080;\&#1072;&#1091;&#1076;&#1080;&#1086;\&#1087;&#1072;&#1083;&#1082;&#1080;%20&#1083;&#1099;&#1078;&#1085;&#1099;&#1077;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Admin\Desktop\&#1082;&#1086;&#1085;&#1082;&#1091;&#1088;&#1089;%20&#1087;&#1086;%20&#1073;&#1077;&#1079;&#1086;&#1087;&#1072;&#1089;&#1085;&#1086;&#1089;&#1090;&#1080;\&#1072;&#1091;&#1076;&#1080;&#1086;\&#1085;&#1077;%20&#1082;&#1072;&#1090;&#1072;&#1081;&#1089;&#1103;%20&#1089;%20&#1075;&#1086;&#1088;&#1099;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Admin\Desktop\&#1082;&#1086;&#1085;&#1082;&#1091;&#1088;&#1089;%20&#1087;&#1086;%20&#1073;&#1077;&#1079;&#1086;&#1087;&#1072;&#1089;&#1085;&#1086;&#1089;&#1090;&#1080;\&#1072;&#1091;&#1076;&#1080;&#1086;\&#1087;&#1080;&#1090;&#1072;&#1088;&#1076;&#1099;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23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2;&#1086;&#1085;&#1082;&#1091;&#1088;&#1089;%20&#1087;&#1086;%20&#1073;&#1077;&#1079;&#1086;&#1087;&#1072;&#1089;&#1085;&#1086;&#1089;&#1090;&#1080;\&#1072;&#1091;&#1076;&#1080;&#1086;\&#1087;&#1077;&#1097;&#1077;&#1088;&#1099;%20&#1074;%20&#1089;&#1085;&#1077;&#1075;&#1091;.mp3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6.jpe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Admin\Desktop\&#1082;&#1086;&#1085;&#1082;&#1091;&#1088;&#1089;%20&#1087;&#1086;%20&#1073;&#1077;&#1079;&#1086;&#1087;&#1072;&#1089;&#1085;&#1086;&#1089;&#1090;&#1080;\&#1072;&#1091;&#1076;&#1080;&#1086;\2017_01_31_20_49_41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9.gif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mdou20.edumsko.ru/uploads/2000/1594/section/91782/0_1eb8e5_5c8f1c9f_orig.gif"/>
          <p:cNvPicPr/>
          <p:nvPr/>
        </p:nvPicPr>
        <p:blipFill>
          <a:blip r:embed="rId3" cstate="print"/>
          <a:srcRect l="14062" t="14026" r="14062" b="205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142852"/>
            <a:ext cx="7429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учреждения  Собинского района детский сад № 15 "Солнышко»  общеразвивающего вида с приоритетным осуществлением деятельности по физическому направлению развития детей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6000768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Ст. воспитатель Крайнова Н. А.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Инструктор физической культуры Карпова Е. А.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928670"/>
            <a:ext cx="6643734" cy="7143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БЕЗОПАСНАЯ</a:t>
            </a:r>
            <a:endParaRPr lang="ru-RU" sz="5400" b="1" cap="none" spc="50" dirty="0">
              <a:ln w="11430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42908" y="4643446"/>
            <a:ext cx="4071934" cy="1643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ЗИМНЯЯ</a:t>
            </a:r>
            <a:endParaRPr lang="ru-RU" sz="6600" b="1" cap="none" spc="50" dirty="0">
              <a:ln w="11430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4500570"/>
            <a:ext cx="3379964" cy="14287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ПРОГУЛКА</a:t>
            </a:r>
            <a:endParaRPr lang="ru-RU" sz="5400" b="1" cap="none" spc="50" dirty="0">
              <a:ln w="11430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СНЕЖИНКИ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3" name="гр.Папины дети - Зима-Зима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им.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снежин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7916" t="15366" r="9418" b="153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071538" y="1142984"/>
            <a:ext cx="7000924" cy="47863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928670"/>
            <a:ext cx="4786346" cy="64294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Литература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6643734" cy="4710130"/>
          </a:xfrm>
        </p:spPr>
        <p:txBody>
          <a:bodyPr>
            <a:normAutofit/>
          </a:bodyPr>
          <a:lstStyle/>
          <a:p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1.Твоя безопасность: Как себя вести дома и на улице. Для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 ст.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возраста: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для дошкольников, воспитателей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/сада и родителей. / К.Ю. Белая, В.Н.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Зимонина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Л.А.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Кондрыкинская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др. - М.: Просвещение, 2005г.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2.Безопасность: Учебное пособие по основам безопасности жизнедеятельности детей старшего дошкольного возраста.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/ Н.Н. Авдеева, О.Л. Князева, Р.Б.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Стеркина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М.: ООО «Издательство АСТ-ЛТД»,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1998. – 160 с.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3.Шалаева, Журавлева, Сазонова: Правила поведения для воспитанных детей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Подробнее: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http://www.labirint.ru/books/229467/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4.Олеся Емельянова «Чтобы не попасть в беду»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http://www.olesya-emelyanova.ru/index-stihi-obzh_chtoby_ne_popast_v_bedu.html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литерату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Рисунок 9" descr="СНЕГОВИК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143380"/>
            <a:ext cx="1848519" cy="2490802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им.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http://duymovochka5.ucoz.ru/Konsyltacii/p59_18.jpg"/>
          <p:cNvPicPr>
            <a:picLocks noGrp="1"/>
          </p:cNvPicPr>
          <p:nvPr>
            <p:ph idx="1"/>
          </p:nvPr>
        </p:nvPicPr>
        <p:blipFill>
          <a:blip r:embed="rId4" cstate="print"/>
          <a:srcRect l="10102" t="40698" r="8760" b="8488"/>
          <a:stretch>
            <a:fillRect/>
          </a:stretch>
        </p:blipFill>
        <p:spPr bwMode="auto">
          <a:xfrm>
            <a:off x="500034" y="3071810"/>
            <a:ext cx="521497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снежин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7916" t="15366" r="9418" b="15366"/>
          <a:stretch>
            <a:fillRect/>
          </a:stretch>
        </p:blipFill>
        <p:spPr>
          <a:xfrm>
            <a:off x="0" y="2714620"/>
            <a:ext cx="2428892" cy="2428892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214282" y="3357562"/>
            <a:ext cx="1714512" cy="13573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1" name="Рисунок 10" descr="снежин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7916" t="15366" r="9418" b="15366"/>
          <a:stretch>
            <a:fillRect/>
          </a:stretch>
        </p:blipFill>
        <p:spPr>
          <a:xfrm>
            <a:off x="2571736" y="500042"/>
            <a:ext cx="3429024" cy="2571768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143240" y="1000108"/>
            <a:ext cx="2071702" cy="1571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5786446" cy="500066"/>
          </a:xfrm>
        </p:spPr>
        <p:txBody>
          <a:bodyPr>
            <a:prstTxWarp prst="textTriangleInverted">
              <a:avLst/>
            </a:prstTxWarp>
            <a:noAutofit/>
          </a:bodyPr>
          <a:lstStyle/>
          <a:p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Осторожно сосульки!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www.dvaporosenka.ru/images/priroda-rasteniya-cveti-raskraski/vesna/vesna1.gi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5008" y="2786058"/>
            <a:ext cx="3428992" cy="383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http://www.cirota.ru/forum/images/102/102570.jpeg"/>
          <p:cNvPicPr>
            <a:picLocks noChangeAspect="1" noChangeArrowheads="1"/>
          </p:cNvPicPr>
          <p:nvPr/>
        </p:nvPicPr>
        <p:blipFill>
          <a:blip r:embed="rId7" cstate="print"/>
          <a:srcRect b="16129"/>
          <a:stretch>
            <a:fillRect/>
          </a:stretch>
        </p:blipFill>
        <p:spPr bwMode="auto">
          <a:xfrm>
            <a:off x="6215074" y="0"/>
            <a:ext cx="2714612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НЕГОВИК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28604"/>
            <a:ext cx="1848519" cy="22145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14678" y="1142984"/>
            <a:ext cx="1857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Привлекательны сосульки,,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Но опасные весьма.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Чтоб не принимать пилюльки,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Набирайся ты ума!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3214686"/>
            <a:ext cx="1785950" cy="1143008"/>
          </a:xfrm>
        </p:spPr>
        <p:txBody>
          <a:bodyPr>
            <a:no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Не ходи  под крышей –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На крыше снег и лёд.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Сосульки могут падать,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Когда кто – то идёт.</a:t>
            </a:r>
            <a:endParaRPr lang="ru-RU" sz="12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7" name="осторожно сосуль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7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им.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снежин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7916" t="15366" r="9418" b="15366"/>
          <a:stretch>
            <a:fillRect/>
          </a:stretch>
        </p:blipFill>
        <p:spPr>
          <a:xfrm>
            <a:off x="5857884" y="3857628"/>
            <a:ext cx="3286116" cy="285752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6572264" y="4572008"/>
            <a:ext cx="1857388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357950" y="4786322"/>
            <a:ext cx="2143140" cy="1500198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Если подо льдом вода,</a:t>
            </a:r>
            <a:b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Не ходи играть туда.</a:t>
            </a:r>
            <a:b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Вдруг  лёд окажется непрочным,</a:t>
            </a:r>
            <a:b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И тогда утонешь точно!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.</a:t>
            </a:r>
            <a:endParaRPr lang="ru-RU" sz="12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1" name="Рисунок 10" descr="снежин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7916" t="15366" r="9418" b="15366"/>
          <a:stretch>
            <a:fillRect/>
          </a:stretch>
        </p:blipFill>
        <p:spPr>
          <a:xfrm>
            <a:off x="1285852" y="500042"/>
            <a:ext cx="3500462" cy="321471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643042" y="1000108"/>
            <a:ext cx="2643206" cy="2000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Зима! Скорее на коньки</a:t>
            </a:r>
          </a:p>
          <a:p>
            <a:pPr>
              <a:buNone/>
            </a:pPr>
            <a: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Какие славные деньки!</a:t>
            </a:r>
            <a:b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Но выходить на лёд нельзя,</a:t>
            </a:r>
            <a:b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Пока непрочен он, друзья,</a:t>
            </a:r>
            <a:b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Когда есть трещины на нём,</a:t>
            </a:r>
            <a:b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Когда вдруг потеплело днём</a:t>
            </a:r>
            <a:b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Провалишься – придёт беда:</a:t>
            </a:r>
          </a:p>
          <a:p>
            <a:pPr>
              <a:buNone/>
            </a:pPr>
            <a: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Зимой холодная вода</a:t>
            </a:r>
            <a:br>
              <a:rPr lang="ru-RU" sz="11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endParaRPr lang="ru-RU" sz="11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572528" cy="500063"/>
          </a:xfrm>
        </p:spPr>
        <p:txBody>
          <a:bodyPr>
            <a:noAutofit/>
          </a:bodyPr>
          <a:lstStyle/>
          <a:p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Осторожно, тонкий лёд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НЕГОВИК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85784" y="571480"/>
            <a:ext cx="2071702" cy="2643206"/>
          </a:xfrm>
          <a:prstGeom prst="rect">
            <a:avLst/>
          </a:prstGeom>
        </p:spPr>
      </p:pic>
      <p:pic>
        <p:nvPicPr>
          <p:cNvPr id="15" name="Содержимое 4" descr="http://www.uspenskoe-admin.ru/images/news/%D0%B4%D0%B5%D0%BA%D0%B0%D0%B1%D1%80%D1%8C_2014/%D0%BB%D0%B5%D0%B4.pn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500042"/>
            <a:ext cx="428625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4" descr="http://ds408.ru/wp-content/uploads/2015/11/3.jpe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43314"/>
            <a:ext cx="4786314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осторожно тонкий ле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7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им.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 descr="снежин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7916" t="15366" r="9418" b="15366"/>
          <a:stretch>
            <a:fillRect/>
          </a:stretch>
        </p:blipFill>
        <p:spPr>
          <a:xfrm>
            <a:off x="0" y="0"/>
            <a:ext cx="3286116" cy="2928934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00034" y="571480"/>
            <a:ext cx="2143140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Содержимое 6" descr="http://rtsport.ru/wp-content/uploads/2014/05/medium_20100116094932375662.jpg"/>
          <p:cNvPicPr>
            <a:picLocks noGrp="1"/>
          </p:cNvPicPr>
          <p:nvPr>
            <p:ph idx="1"/>
          </p:nvPr>
        </p:nvPicPr>
        <p:blipFill>
          <a:blip r:embed="rId5" cstate="print"/>
          <a:srcRect l="29167" t="41667" r="28389" b="3333"/>
          <a:stretch>
            <a:fillRect/>
          </a:stretch>
        </p:blipFill>
        <p:spPr bwMode="auto">
          <a:xfrm>
            <a:off x="3571868" y="142852"/>
            <a:ext cx="485778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57224" y="2786058"/>
            <a:ext cx="86301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Будь осторожен  на коньках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857356" y="1071546"/>
            <a:ext cx="4571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00042"/>
            <a:ext cx="2357453" cy="1857389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Arial Narrow" pitchFamily="34" charset="0"/>
                <a:cs typeface="Times New Roman" pitchFamily="18" charset="0"/>
              </a:rPr>
              <a:t>      </a:t>
            </a:r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Если вышел на каток, 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Поиграть в  хоккей разок.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Будь осторожен, не гоняй , 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Коньком друзей не задевай!</a:t>
            </a:r>
            <a:endParaRPr lang="ru-RU" sz="18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6" name="Рисунок 15" descr="хоккеист.jpg"/>
          <p:cNvPicPr>
            <a:picLocks noChangeAspect="1"/>
          </p:cNvPicPr>
          <p:nvPr/>
        </p:nvPicPr>
        <p:blipFill>
          <a:blip r:embed="rId6" cstate="print"/>
          <a:srcRect r="51567"/>
          <a:stretch>
            <a:fillRect/>
          </a:stretch>
        </p:blipFill>
        <p:spPr>
          <a:xfrm>
            <a:off x="2928926" y="3429000"/>
            <a:ext cx="242889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снежин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7916" t="15366" r="9418" b="15366"/>
          <a:stretch>
            <a:fillRect/>
          </a:stretch>
        </p:blipFill>
        <p:spPr>
          <a:xfrm>
            <a:off x="5715008" y="3643314"/>
            <a:ext cx="3286116" cy="3214686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6215074" y="4429132"/>
            <a:ext cx="2286016" cy="16430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4429132"/>
            <a:ext cx="24288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Наколенники, перчатки,</a:t>
            </a:r>
            <a:b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Налокотники и шлем.</a:t>
            </a:r>
            <a:b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Надевай, чтоб быть в порядке</a:t>
            </a:r>
            <a:b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И катайся без проблем</a:t>
            </a: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,</a:t>
            </a:r>
            <a:endParaRPr lang="ru-RU" sz="1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9" name="Рисунок 18" descr="СНЕГОВИК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2428868"/>
            <a:ext cx="1848519" cy="2490802"/>
          </a:xfrm>
          <a:prstGeom prst="rect">
            <a:avLst/>
          </a:prstGeom>
        </p:spPr>
      </p:pic>
      <p:pic>
        <p:nvPicPr>
          <p:cNvPr id="20" name="будь осторожен на конька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1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им.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29256" y="4000504"/>
            <a:ext cx="2714644" cy="171451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Палки лыжные остры,</a:t>
            </a:r>
          </a:p>
          <a:p>
            <a:pPr algn="ctr"/>
            <a:r>
              <a:rPr lang="ru-RU" dirty="0" smtClean="0"/>
              <a:t>Ими сильно не маши.</a:t>
            </a:r>
          </a:p>
          <a:p>
            <a:pPr algn="ctr"/>
            <a:r>
              <a:rPr lang="ru-RU" dirty="0" smtClean="0"/>
              <a:t>Можешь другу навредить,</a:t>
            </a:r>
          </a:p>
          <a:p>
            <a:pPr algn="ctr"/>
            <a:r>
              <a:rPr lang="ru-RU" dirty="0" smtClean="0"/>
              <a:t>Глаз ему один подбить.</a:t>
            </a:r>
          </a:p>
          <a:p>
            <a:pPr algn="ctr"/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6248" y="3643314"/>
            <a:ext cx="4714908" cy="3024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3062177" cy="1679944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142852"/>
            <a:ext cx="3062177" cy="1679944"/>
          </a:xfrm>
          <a:prstGeom prst="rect">
            <a:avLst/>
          </a:prstGeom>
        </p:spPr>
      </p:pic>
      <p:pic>
        <p:nvPicPr>
          <p:cNvPr id="13" name="Рисунок 12" descr="СНЕГОВИК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643182"/>
            <a:ext cx="1500166" cy="1847860"/>
          </a:xfrm>
          <a:prstGeom prst="rect">
            <a:avLst/>
          </a:prstGeom>
        </p:spPr>
      </p:pic>
      <p:pic>
        <p:nvPicPr>
          <p:cNvPr id="17" name="Рисунок 16" descr="снежинк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7916" t="15366" r="9418" b="15366"/>
          <a:stretch>
            <a:fillRect/>
          </a:stretch>
        </p:blipFill>
        <p:spPr>
          <a:xfrm>
            <a:off x="5572100" y="0"/>
            <a:ext cx="3571900" cy="3214734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6429388" y="785794"/>
            <a:ext cx="2071702" cy="1571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 Black" pitchFamily="34" charset="0"/>
              </a:rPr>
              <a:t>Палки лыжные остры,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 Black" pitchFamily="34" charset="0"/>
              </a:rPr>
              <a:t>Ими сильно не маши.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 Black" pitchFamily="34" charset="0"/>
              </a:rPr>
              <a:t>Можешь другу навредить,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 Black" pitchFamily="34" charset="0"/>
              </a:rPr>
              <a:t>Глаз ему один подбить.</a:t>
            </a:r>
          </a:p>
        </p:txBody>
      </p:sp>
      <p:pic>
        <p:nvPicPr>
          <p:cNvPr id="19" name="Рисунок 18" descr="снежинк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7916" t="15366" r="9418" b="15366"/>
          <a:stretch>
            <a:fillRect/>
          </a:stretch>
        </p:blipFill>
        <p:spPr>
          <a:xfrm>
            <a:off x="785786" y="3643266"/>
            <a:ext cx="3571900" cy="321473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1357290" y="4429132"/>
            <a:ext cx="2428892" cy="17145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> Когда на санках быстро едешь</a:t>
            </a:r>
          </a:p>
          <a:p>
            <a:pPr algn="ctr"/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>С горы высокой прямо вниз,</a:t>
            </a:r>
          </a:p>
          <a:p>
            <a:pPr algn="ctr"/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>Ты друга можешь не заметить</a:t>
            </a:r>
          </a:p>
          <a:p>
            <a:pPr algn="ctr"/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>И ждёт тебя, конечно, гипс</a:t>
            </a:r>
          </a:p>
        </p:txBody>
      </p:sp>
      <p:pic>
        <p:nvPicPr>
          <p:cNvPr id="14" name="палки лыжны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643438" y="3143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7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им.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снежин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7916" t="15366" r="9418" b="15366"/>
          <a:stretch>
            <a:fillRect/>
          </a:stretch>
        </p:blipFill>
        <p:spPr>
          <a:xfrm>
            <a:off x="0" y="2857496"/>
            <a:ext cx="3857620" cy="378621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642910" y="3500438"/>
            <a:ext cx="2571768" cy="2286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3857628"/>
            <a:ext cx="2357454" cy="1714511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Кататься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 горки так прекрасно,</a:t>
            </a:r>
          </a:p>
          <a:p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Но у дорог всегда опасно.</a:t>
            </a:r>
          </a:p>
          <a:p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Мчатся по  дорогам</a:t>
            </a:r>
          </a:p>
          <a:p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Быстрые машины.</a:t>
            </a:r>
          </a:p>
          <a:p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Можете попасть вы</a:t>
            </a:r>
          </a:p>
          <a:p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Прямо к ним под шины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5" name="Содержимое 4" descr="http://110.caduk.ru/images/p155_18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428736"/>
            <a:ext cx="528638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0"/>
            <a:ext cx="8072494" cy="16430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lantDown">
              <a:avLst/>
            </a:prstTxWarp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катайтесь с горы рядом с автодорогой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СНЕГОВИК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0042"/>
            <a:ext cx="1848519" cy="2490802"/>
          </a:xfrm>
          <a:prstGeom prst="rect">
            <a:avLst/>
          </a:prstGeom>
        </p:spPr>
      </p:pic>
      <p:pic>
        <p:nvPicPr>
          <p:cNvPr id="14" name="Рисунок 13" descr="спуск на лыжах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22" r="43507" b="28814"/>
          <a:stretch>
            <a:fillRect/>
          </a:stretch>
        </p:blipFill>
        <p:spPr>
          <a:xfrm>
            <a:off x="5643570" y="4286256"/>
            <a:ext cx="2357454" cy="2400305"/>
          </a:xfrm>
          <a:prstGeom prst="rect">
            <a:avLst/>
          </a:prstGeom>
        </p:spPr>
      </p:pic>
      <p:pic>
        <p:nvPicPr>
          <p:cNvPr id="11" name="не катайся с го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428860" y="2285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им.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снежин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7916" t="15366" r="9418" b="15366"/>
          <a:stretch>
            <a:fillRect/>
          </a:stretch>
        </p:blipFill>
        <p:spPr>
          <a:xfrm>
            <a:off x="1714480" y="0"/>
            <a:ext cx="3071834" cy="285749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2357422" y="642918"/>
            <a:ext cx="2000264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http://bezopasnost-detej.ru/images/2013-2/207-9-kartinki-po-bzhd-dlya-detej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42852"/>
            <a:ext cx="442912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28860" y="1000108"/>
            <a:ext cx="1900221" cy="928693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Фейерверки и петарды</a:t>
            </a:r>
            <a:b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Поопасней, чем гепарды –</a:t>
            </a:r>
            <a:b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И стреляют, словно пушки.</a:t>
            </a:r>
            <a:b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Это детям не игрушки!</a:t>
            </a:r>
            <a:endParaRPr lang="ru-RU" sz="12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9" name="Рисунок 8" descr="СНЕГОВИК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85728"/>
            <a:ext cx="1848519" cy="2490802"/>
          </a:xfrm>
          <a:prstGeom prst="rect">
            <a:avLst/>
          </a:prstGeom>
        </p:spPr>
      </p:pic>
      <p:pic>
        <p:nvPicPr>
          <p:cNvPr id="12" name="Рисунок 11" descr="снежин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7916" t="15366" r="9418" b="15366"/>
          <a:stretch>
            <a:fillRect/>
          </a:stretch>
        </p:blipFill>
        <p:spPr>
          <a:xfrm>
            <a:off x="5429256" y="3357562"/>
            <a:ext cx="3571900" cy="3357586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6143636" y="4143380"/>
            <a:ext cx="2286016" cy="17145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</a:rPr>
              <a:t>Когда мороз до минус двадцать, С друзьями ты идёшь гулять.                 Но прежде, чем в снежки играть,                        Запомни, лёд нельзя бросать!</a:t>
            </a:r>
          </a:p>
        </p:txBody>
      </p:sp>
      <p:pic>
        <p:nvPicPr>
          <p:cNvPr id="14" name="Рисунок 13" descr="img169.jpg"/>
          <p:cNvPicPr>
            <a:picLocks noChangeAspect="1"/>
          </p:cNvPicPr>
          <p:nvPr/>
        </p:nvPicPr>
        <p:blipFill>
          <a:blip r:embed="rId7" cstate="print"/>
          <a:srcRect l="52872" t="7778" r="8352" b="57777"/>
          <a:stretch>
            <a:fillRect/>
          </a:stretch>
        </p:blipFill>
        <p:spPr>
          <a:xfrm>
            <a:off x="1214414" y="2786058"/>
            <a:ext cx="3643338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питар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им.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15" descr="снежин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7916" t="15366" r="9418" b="15366"/>
          <a:stretch>
            <a:fillRect/>
          </a:stretch>
        </p:blipFill>
        <p:spPr>
          <a:xfrm>
            <a:off x="0" y="4643446"/>
            <a:ext cx="3500430" cy="2214554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857224" y="5143512"/>
            <a:ext cx="1857388" cy="12144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5" name="Рисунок 14" descr="снежин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7916" t="15366" r="9418" b="15366"/>
          <a:stretch>
            <a:fillRect/>
          </a:stretch>
        </p:blipFill>
        <p:spPr>
          <a:xfrm>
            <a:off x="5572132" y="0"/>
            <a:ext cx="3571868" cy="2214554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6357950" y="428604"/>
            <a:ext cx="2071702" cy="12144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2" name="Рисунок 11" descr="снежин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7916" t="15366" r="9418" b="15366"/>
          <a:stretch>
            <a:fillRect/>
          </a:stretch>
        </p:blipFill>
        <p:spPr>
          <a:xfrm>
            <a:off x="142844" y="0"/>
            <a:ext cx="4000528" cy="2214554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000100" y="357166"/>
            <a:ext cx="2214578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6626" name="Picture 2" descr="http://detiseti.ru/images/library/articles/src126890083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71868" y="4500570"/>
            <a:ext cx="3643338" cy="219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http://photo-day.ru/wp-content/uploads/2013/02/bp2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1928802"/>
            <a:ext cx="342902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357950" y="714356"/>
            <a:ext cx="207170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Если за окном метель,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Ты ложись скорей в постель.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И из дома не ходи ,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Непогоду пережди.</a:t>
            </a:r>
            <a:endParaRPr lang="ru-RU" sz="12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714356"/>
            <a:ext cx="228601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</a:rPr>
              <a:t>Пещеры в снегу рыли ребята,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</a:rPr>
              <a:t>Играли они в игру «медвежата»,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</a:rPr>
              <a:t>Глубокий тоннель прорыли они ,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</a:rPr>
              <a:t>Но выход оттуда найти не смогли.</a:t>
            </a:r>
            <a:endParaRPr lang="ru-RU" sz="1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6634" name="Picture 10" descr="http://turizm.lib.ru/img/b/bersenewa_n_b/ergakimart2010/prowalilasxwsne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000240"/>
            <a:ext cx="335758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28662" y="5429264"/>
            <a:ext cx="19288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На снегу  не лежи –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Заболеть можешь ты.</a:t>
            </a:r>
            <a:endParaRPr lang="ru-RU" sz="1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1" name="Рисунок 10" descr="СНЕГОВИК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3306" y="1500174"/>
            <a:ext cx="1848519" cy="2490802"/>
          </a:xfrm>
          <a:prstGeom prst="rect">
            <a:avLst/>
          </a:prstGeom>
        </p:spPr>
      </p:pic>
      <p:pic>
        <p:nvPicPr>
          <p:cNvPr id="18" name="пещеры в снег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4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им.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043758" cy="714356"/>
          </a:xfrm>
          <a:ln>
            <a:noFill/>
          </a:ln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Какие опасности подстерегают детей?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http://priobschool1.86.i-schools.ru/files/bezopasnost__shkoli/clip_image00342.pn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642918"/>
            <a:ext cx="728667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НЕГОВИК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71612"/>
            <a:ext cx="1848519" cy="249080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3108" y="4929198"/>
            <a:ext cx="4786346" cy="157163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И помни, пожалуйста, самое главное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Ты всех дороже для папы с мамою!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Ты – самый любимый и самый родной,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Им хорошо очень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рядом 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с тобой.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Ты маме с папой помоги,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Свое здоровье береги!»</a:t>
            </a:r>
          </a:p>
        </p:txBody>
      </p:sp>
      <p:pic>
        <p:nvPicPr>
          <p:cNvPr id="10" name="2017_01_31_20_49_4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419</Words>
  <Application>Microsoft Office PowerPoint</Application>
  <PresentationFormat>Экран (4:3)</PresentationFormat>
  <Paragraphs>78</Paragraphs>
  <Slides>10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Осторожно сосульки!</vt:lpstr>
      <vt:lpstr>Осторожно, тонкий лёд</vt:lpstr>
      <vt:lpstr>Слайд 4</vt:lpstr>
      <vt:lpstr>Слайд 5</vt:lpstr>
      <vt:lpstr>Слайд 6</vt:lpstr>
      <vt:lpstr>Слайд 7</vt:lpstr>
      <vt:lpstr>Слайд 8</vt:lpstr>
      <vt:lpstr>Какие опасности подстерегают детей?</vt:lpstr>
      <vt:lpstr>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2017-02-06T10:51:51Z</dcterms:created>
  <dcterms:modified xsi:type="dcterms:W3CDTF">2017-02-08T14:15:30Z</dcterms:modified>
</cp:coreProperties>
</file>