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3D4A-2FB0-4627-AD29-A595C1829A3F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79619-6F9A-43F4-9CB1-A7A822D9C6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аше фото\конкурс, работа\сказка\поделки\IMG_20171228_12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Логопедическое пособие своими руками «Дракончик»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наше фото\конкурс, работа\сказка\поделки\IMG_20171228_125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Пособие представляет собой, игрушку –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Дракоша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сделанную из ткани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длинным мягким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ворсом, наполненную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синтепоном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ше фото\конкурс, работа\сказка\поделки\IMG_20171228_125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Надевается на руку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arinasorokina.ru/wp-content/uploads/2012/05/fon_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7" name="Picture 7" descr="D:\наше фото\конкурс, работа\сказка\поделки\IMG_20171228_131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286148" cy="4929198"/>
          </a:xfrm>
          <a:prstGeom prst="rect">
            <a:avLst/>
          </a:prstGeom>
          <a:noFill/>
        </p:spPr>
      </p:pic>
      <p:pic>
        <p:nvPicPr>
          <p:cNvPr id="5128" name="Picture 8" descr="D:\наше фото\конкурс, работа\сказка\поделки\IMG_20171228_131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643050"/>
            <a:ext cx="2857507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1714488"/>
            <a:ext cx="2571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/>
              <a:t>Задачи, которые помогает решить пособие:</a:t>
            </a:r>
            <a:endParaRPr lang="ru-RU" sz="1400" dirty="0"/>
          </a:p>
          <a:p>
            <a:pPr algn="ctr"/>
            <a:r>
              <a:rPr lang="ru-RU" sz="1400" dirty="0"/>
              <a:t> 1.Использование в качестве сюрпризного момента.</a:t>
            </a:r>
          </a:p>
          <a:p>
            <a:pPr algn="ctr"/>
            <a:r>
              <a:rPr lang="ru-RU" sz="1400" dirty="0"/>
              <a:t> 2.Использование в знакомстве с органами </a:t>
            </a:r>
            <a:r>
              <a:rPr lang="ru-RU" sz="1400" dirty="0" smtClean="0"/>
              <a:t>артикуляции.</a:t>
            </a:r>
            <a:endParaRPr lang="ru-RU" sz="1400" dirty="0"/>
          </a:p>
          <a:p>
            <a:pPr algn="ctr"/>
            <a:r>
              <a:rPr lang="ru-RU" sz="1400" dirty="0"/>
              <a:t> </a:t>
            </a:r>
            <a:r>
              <a:rPr lang="ru-RU" sz="1400" dirty="0" smtClean="0"/>
              <a:t>3.Помогает при проведении </a:t>
            </a:r>
            <a:r>
              <a:rPr lang="ru-RU" sz="1400" dirty="0"/>
              <a:t>артикуляционной гимнастики </a:t>
            </a:r>
            <a:r>
              <a:rPr lang="ru-RU" sz="1400" dirty="0" smtClean="0"/>
              <a:t>выполнить упражнение</a:t>
            </a:r>
            <a:r>
              <a:rPr lang="ru-RU" sz="1400" dirty="0"/>
              <a:t>, найти правильное положение языка; те же действия </a:t>
            </a:r>
            <a:r>
              <a:rPr lang="ru-RU" sz="1400" dirty="0" smtClean="0"/>
              <a:t>показываются </a:t>
            </a:r>
            <a:r>
              <a:rPr lang="ru-RU" sz="1400" dirty="0"/>
              <a:t>на языке игрушки.</a:t>
            </a:r>
          </a:p>
          <a:p>
            <a:pPr algn="ctr"/>
            <a:r>
              <a:rPr lang="ru-RU" sz="1400" dirty="0"/>
              <a:t> 4.Использование в развитие мелкой моторики рук: ребенок прикрепляет язык ко рту дракончика, застегивает и расстегивает кнопки, </a:t>
            </a:r>
            <a:r>
              <a:rPr lang="ru-RU" sz="1400" dirty="0" smtClean="0"/>
              <a:t>указательным </a:t>
            </a:r>
            <a:r>
              <a:rPr lang="ru-RU" sz="1400" dirty="0"/>
              <a:t>пальцем руки придает языку форму чашечки.</a:t>
            </a:r>
          </a:p>
          <a:p>
            <a:pPr algn="ctr"/>
            <a:r>
              <a:rPr lang="ru-RU" sz="1400" dirty="0"/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XARLAMOVYI</dc:creator>
  <cp:lastModifiedBy>XARLAMOVYI</cp:lastModifiedBy>
  <cp:revision>4</cp:revision>
  <dcterms:created xsi:type="dcterms:W3CDTF">2017-12-28T17:26:16Z</dcterms:created>
  <dcterms:modified xsi:type="dcterms:W3CDTF">2017-12-28T18:00:25Z</dcterms:modified>
</cp:coreProperties>
</file>