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</p:sldMasterIdLst>
  <p:sldIdLst>
    <p:sldId id="256" r:id="rId6"/>
    <p:sldId id="258" r:id="rId7"/>
    <p:sldId id="259" r:id="rId8"/>
    <p:sldId id="260" r:id="rId9"/>
    <p:sldId id="262" r:id="rId10"/>
    <p:sldId id="275" r:id="rId11"/>
    <p:sldId id="263" r:id="rId12"/>
    <p:sldId id="264" r:id="rId13"/>
    <p:sldId id="273" r:id="rId14"/>
    <p:sldId id="276" r:id="rId15"/>
    <p:sldId id="281" r:id="rId16"/>
    <p:sldId id="277" r:id="rId17"/>
    <p:sldId id="274" r:id="rId18"/>
    <p:sldId id="26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845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6600" b="1" i="1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b="1" i="1" dirty="0" smtClean="0">
                <a:solidFill>
                  <a:srgbClr val="C00000"/>
                </a:solidFill>
                <a:latin typeface="Arial Black" pitchFamily="34" charset="0"/>
              </a:rPr>
              <a:t>Лучший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b="1" i="1" dirty="0" smtClean="0">
                <a:solidFill>
                  <a:srgbClr val="C00000"/>
                </a:solidFill>
                <a:latin typeface="Arial Black" pitchFamily="34" charset="0"/>
              </a:rPr>
              <a:t>кабинет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6600" b="1" i="1" dirty="0">
                <a:solidFill>
                  <a:srgbClr val="C00000"/>
                </a:solidFill>
                <a:latin typeface="Arial Black" pitchFamily="34" charset="0"/>
              </a:rPr>
              <a:t>п</a:t>
            </a:r>
            <a:r>
              <a:rPr lang="ru-RU" sz="6600" b="1" i="1" dirty="0" smtClean="0">
                <a:solidFill>
                  <a:srgbClr val="C00000"/>
                </a:solidFill>
                <a:latin typeface="Arial Black" pitchFamily="34" charset="0"/>
              </a:rPr>
              <a:t>сихолога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400" b="1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Автор: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Филиппова Нина Александровна,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>
                <a:solidFill>
                  <a:schemeClr val="accent2">
                    <a:lumMod val="75000"/>
                  </a:schemeClr>
                </a:solidFill>
              </a:rPr>
              <a:t>п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едагог – психолог МДОУ  Детский сад № 62 «Ламбушка»,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</a:rPr>
              <a:t>г. Петрозаводск, 2017 г.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admin\Desktop\Книги статьи\Psy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478"/>
            <a:ext cx="215901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7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admin\Desktop\кабинет\IMG_04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7"/>
          <a:stretch/>
        </p:blipFill>
        <p:spPr bwMode="auto">
          <a:xfrm>
            <a:off x="4788024" y="692696"/>
            <a:ext cx="1839491" cy="2986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717032"/>
            <a:ext cx="818388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релаксации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снятия эмоционального напряжения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301208"/>
            <a:ext cx="8183880" cy="5760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зоне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релаксации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снятия эмоционального напряжения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бескаркасное кресло – мешок с полистирольными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гранулами, подвесной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фибероптический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модуль «Разноцветная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грозовая туча»,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«Звездное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небо», сухой душ и сухой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бассейн.</a:t>
            </a:r>
          </a:p>
          <a:p>
            <a:endParaRPr lang="ru-RU" dirty="0"/>
          </a:p>
        </p:txBody>
      </p:sp>
      <p:pic>
        <p:nvPicPr>
          <p:cNvPr id="11269" name="Picture 5" descr="C:\Users\admin\Desktop\кабинет\IMG_06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1"/>
          <a:stretch/>
        </p:blipFill>
        <p:spPr bwMode="auto">
          <a:xfrm>
            <a:off x="539552" y="496010"/>
            <a:ext cx="2133150" cy="3004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admin\Desktop\кабинет\IMG_045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99"/>
          <a:stretch/>
        </p:blipFill>
        <p:spPr bwMode="auto">
          <a:xfrm>
            <a:off x="6769026" y="1268760"/>
            <a:ext cx="1784007" cy="2986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кабинет\IMG_061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12" b="3788"/>
          <a:stretch/>
        </p:blipFill>
        <p:spPr bwMode="auto">
          <a:xfrm rot="20483241">
            <a:off x="2686313" y="1428762"/>
            <a:ext cx="2374472" cy="2364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9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\Desktop\кабинет\IMG_0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18" y="3806421"/>
            <a:ext cx="2374533" cy="178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8136903" cy="129614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релаксации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снятия эмоционального напряжения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1196752"/>
            <a:ext cx="3096344" cy="3600400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Бескаркасное кресло - мешок – удобное сидение, наполненное полистирольными гранулами. Сидя или лежа в кресле можно расслабиться и наблюдать за происходящим вокруг. Наполнитель кресла оказывает мягкое приятное воздействие, способствуя лучшему расслаблению за счёт лёгкого точечного массажа. Лежа в кресле, ощущая его ласковое тепло, можно наблюдать за свечением звезд «Звездного неба», переливами цвета настенного светильника или  «Разноцветной грозовой тучи» под приятную спокойную музыку. </a:t>
            </a:r>
          </a:p>
          <a:p>
            <a:pPr algn="just"/>
            <a:endParaRPr lang="ru-RU" sz="1400" dirty="0">
              <a:solidFill>
                <a:srgbClr val="FFFF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51520" y="5661249"/>
            <a:ext cx="8463545" cy="864096"/>
          </a:xfrm>
        </p:spPr>
        <p:txBody>
          <a:bodyPr>
            <a:normAutofit fontScale="70000" lnSpcReduction="20000"/>
          </a:bodyPr>
          <a:lstStyle/>
          <a:p>
            <a:pPr marL="114300" indent="0" algn="just">
              <a:buNone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Источники света разной интенсивности, успокаивающая музыка воздействуют на органы чувств, вызывая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разнообразные переживания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положительные эмоции.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этом пространстве каждый ощущает себя в абсолютной безопасности, поскольку полностью исключаются как стрессовые ситуации, так и любые привычные воздействия окружающего мира.</a:t>
            </a:r>
            <a:endParaRPr lang="ru-RU" sz="20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7" name="Picture 3" descr="C:\Users\admin\Desktop\кабинет\IMG_0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518" y="1124744"/>
            <a:ext cx="3537719" cy="2654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кабинет\IMG_04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7"/>
          <a:stretch/>
        </p:blipFill>
        <p:spPr bwMode="auto">
          <a:xfrm rot="916823">
            <a:off x="5914205" y="1375836"/>
            <a:ext cx="2436055" cy="3955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3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87822"/>
            <a:ext cx="8183880" cy="11894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релаксации </a:t>
            </a:r>
            <a:b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снятия эмоционального напряжения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1340768"/>
            <a:ext cx="4069080" cy="3377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«Сухой душ» – это  атласные ленты, как струйки воды, спускающиеся вниз. Их приятно трогать, перебирать в руках, сквозь них можно проходить, касаясь лицом. В основании «душа» расположено безопасное пластиковое зеркало. Зайдя внутрь можно посмотреть вверх и в зеркале увидеть себя. Разноцветные «струи» стимулируют тактильные ощущения, помогают восприятию пространства и своего тела в этом пространстве. За «струями» лент можно спрятаться от внешнего мира, что особенно подходит для аутичных детей.</a:t>
            </a:r>
            <a:endParaRPr lang="ru-RU" sz="1400" dirty="0"/>
          </a:p>
          <a:p>
            <a:endParaRPr lang="ru-RU" sz="1400" dirty="0"/>
          </a:p>
        </p:txBody>
      </p:sp>
      <p:pic>
        <p:nvPicPr>
          <p:cNvPr id="4" name="Picture 2" descr="C:\Users\admin\Desktop\кабинет\IMG_045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29"/>
          <a:stretch/>
        </p:blipFill>
        <p:spPr bwMode="auto">
          <a:xfrm>
            <a:off x="5125398" y="1196752"/>
            <a:ext cx="1894874" cy="404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2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7641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релаксации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снятия эмоционального напряжения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2348880"/>
            <a:ext cx="3898776" cy="4176464"/>
          </a:xfrm>
        </p:spPr>
        <p:txBody>
          <a:bodyPr>
            <a:normAutofit lnSpcReduction="10000"/>
          </a:bodyPr>
          <a:lstStyle/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114300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зоне релаксации и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снятия эмоционального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напряжения имеется «сухой бассейн». Он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как для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эмоционального расслабления,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и для активных игр. Лежа в бассейне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может принять позу, которая соответствует состоянию его мышечного тонуса, и расслабиться. При этом постоянный контакт с шариками дает возможность лучше почувствовать свое тело и создает мягкий массажный эффект, обеспечивая глубокую мышечную релаксацию. 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же это организованная игровая деятельность в «бассейне», то она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позволяет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ребенку выплеснуть накопившуюся отрицательную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энергию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активно взаимодействуя с шариками. </a:t>
            </a:r>
          </a:p>
          <a:p>
            <a:endParaRPr lang="ru-RU" dirty="0"/>
          </a:p>
        </p:txBody>
      </p:sp>
      <p:pic>
        <p:nvPicPr>
          <p:cNvPr id="2052" name="Picture 4" descr="C:\Users\admin\Desktop\кабинет\IMG_0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4088252" cy="306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8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869160"/>
            <a:ext cx="8183880" cy="1368152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Завершающим штрихом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«экскурсии»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кабинету педагога – психолога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Нины Александровны Филипповой является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лепестка «Цветка настроения».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ыбор понравившегося лепестка делают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посещает кабинет: дети, родители, педагоги. Этот выбор делают дважды: вначале и в конце общения, определяя свое эмоциональное состояние. А с каким настроением и с какими эмоциями, чувствами завершили «посещение»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кабинета Вы? Желаю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отличного настроения и успехов в работе!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dmin\Desktop\кабинет\IMG_06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3"/>
          <a:stretch/>
        </p:blipFill>
        <p:spPr bwMode="auto">
          <a:xfrm>
            <a:off x="3635896" y="584344"/>
            <a:ext cx="2794011" cy="2397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C:\Users\admin\Desktop\кабинет\IMG_0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6825">
            <a:off x="6236767" y="1546786"/>
            <a:ext cx="2153292" cy="2871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9" name="Picture 5" descr="C:\Users\admin\Desktop\кабинет\IMG_06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7068"/>
            <a:ext cx="3152076" cy="2364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268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137160" indent="0" algn="ctr">
              <a:buNone/>
            </a:pPr>
            <a:r>
              <a:rPr lang="ru-RU" sz="9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e.profkiosk.ru/service_tbn2/uhtnhg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41168"/>
            <a:ext cx="190500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e.profkiosk.ru/service_tbn2/9qxkrj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760984" cy="1892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73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dmin\Desktop\кабинет\IMG_046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9861" r="11667" b="32169"/>
          <a:stretch/>
        </p:blipFill>
        <p:spPr bwMode="auto">
          <a:xfrm>
            <a:off x="283939" y="260648"/>
            <a:ext cx="2343845" cy="259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408372"/>
            <a:ext cx="5987008" cy="1039427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зоны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кабинета</a:t>
            </a:r>
            <a:b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педагога - психолога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86960"/>
            <a:ext cx="8229600" cy="3386389"/>
          </a:xfrm>
        </p:spPr>
        <p:txBody>
          <a:bodyPr>
            <a:normAutofit fontScale="92500"/>
          </a:bodyPr>
          <a:lstStyle/>
          <a:p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ожидания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приема. 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методической работы и первичного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приема. 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диагностической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коррекционно-развивающей  </a:t>
            </a:r>
          </a:p>
          <a:p>
            <a:pPr marL="114300" indent="0">
              <a:buNone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работы. 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Зона игровой терапии. </a:t>
            </a:r>
          </a:p>
          <a:p>
            <a:pPr>
              <a:buFont typeface="Wingdings" pitchFamily="2" charset="2"/>
              <a:buChar char="ü"/>
            </a:pP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Зона песочной терапии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Зона 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релаксации и снятия эмоционального 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напряжения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pic>
        <p:nvPicPr>
          <p:cNvPr id="4" name="Рисунок 3" descr="http://e.profkiosk.ru/service_tbn2/be1gx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88" y="2233016"/>
            <a:ext cx="1275715" cy="1414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454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7893104" cy="10801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ожидания приема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301208"/>
            <a:ext cx="8208912" cy="1008112"/>
          </a:xfrm>
        </p:spPr>
        <p:txBody>
          <a:bodyPr>
            <a:noAutofit/>
          </a:bodyPr>
          <a:lstStyle/>
          <a:p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размещается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стена «Эмоций»,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информационный стенд для родителей, детские журналы и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другие материалы, которые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 пользой провести время ожидания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кабинет\IMG_0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15493" y="1084898"/>
            <a:ext cx="3940881" cy="2955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admin\Desktop\IMG_0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92287"/>
            <a:ext cx="4280712" cy="3576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157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645024"/>
            <a:ext cx="8183880" cy="115212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методической работы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первичного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приема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013176"/>
            <a:ext cx="8183880" cy="1440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зоне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первичного приема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рабочий стол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два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стула, компьютер, оргтехника.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Рядом со столом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находится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шкаф. В шкафу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размещены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диагностические, методические материалы, инструментарий для проведения психологического обследования,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литература, картотека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 данными о клиентах (детях, педагогах, родителях).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в этой зоне осуществляется подготовка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 работе (занятиям,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тренингам, консультациям и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др.),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данных, хранение материалов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обследования,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документации, пособий.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связи с тем, что кабинет имеет малые размеры консультирование проводится в этой же зоне.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admin\Desktop\кабинет\IMG_04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9"/>
          <a:stretch/>
        </p:blipFill>
        <p:spPr bwMode="auto">
          <a:xfrm rot="17183292">
            <a:off x="5277964" y="1436451"/>
            <a:ext cx="3356365" cy="2269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C:\Users\admin\Desktop\кабинет\IMG_065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6" b="6519"/>
          <a:stretch/>
        </p:blipFill>
        <p:spPr bwMode="auto">
          <a:xfrm>
            <a:off x="827584" y="641128"/>
            <a:ext cx="2779056" cy="3147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77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C:\Users\admin\Desktop\кабинет\IMG_06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966" y="536239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кабинет\IMG_046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7"/>
          <a:stretch/>
        </p:blipFill>
        <p:spPr bwMode="auto">
          <a:xfrm rot="16200000">
            <a:off x="5984879" y="1175588"/>
            <a:ext cx="3096344" cy="203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005064"/>
            <a:ext cx="8183880" cy="79208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диагностической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коррекционно-развивающей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229200"/>
            <a:ext cx="8183880" cy="9361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Зона диагностической работы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предназначена для того,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чтобы проводить обследования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дошкольников. Обследования проводятся индивидуально или в малых группах. В данной зоне располагаются детские столы, стулья. В шкафу находится диагностический инструментарий. Поскольку здесь же предусматривается проведение коррекционно-развивающих занятий, то…</a:t>
            </a:r>
          </a:p>
          <a:p>
            <a:endParaRPr lang="ru-RU" dirty="0"/>
          </a:p>
        </p:txBody>
      </p:sp>
      <p:pic>
        <p:nvPicPr>
          <p:cNvPr id="4098" name="Picture 2" descr="C:\Users\admin\Desktop\кабинет\IMG_04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3068" y="1854323"/>
            <a:ext cx="2956319" cy="2217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кабинет\IMG_06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4" y="536239"/>
            <a:ext cx="2230164" cy="16726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кабинет\IMG_065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6003">
            <a:off x="1660106" y="1998410"/>
            <a:ext cx="2208245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4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933056"/>
            <a:ext cx="8183880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диагностической 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коррекционно-развивающей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373216"/>
            <a:ext cx="8183880" cy="57606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зоне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диагностической и коррекционно-развивающей работы также находятся: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магнитная доска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телевизор, для просмотра сюжетов, развивающих фильмов во время коррекционно-развивающих занятий. На полочках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шкафа располагается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дидактический материал и игровые пособия.</a:t>
            </a:r>
          </a:p>
          <a:p>
            <a:endParaRPr lang="ru-RU" dirty="0"/>
          </a:p>
        </p:txBody>
      </p:sp>
      <p:pic>
        <p:nvPicPr>
          <p:cNvPr id="7" name="Picture 3" descr="C:\Users\admin\Desktop\кабинет\IMG_0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6100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кабинет\IMG_04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64721">
            <a:off x="405419" y="1034725"/>
            <a:ext cx="3047344" cy="2285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\Desktop\кабинет\IMG_06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5721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Desktop\кабинет\IMG_063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t="9512" r="15131"/>
          <a:stretch/>
        </p:blipFill>
        <p:spPr bwMode="auto">
          <a:xfrm>
            <a:off x="2987824" y="497734"/>
            <a:ext cx="2016224" cy="3247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кабинет\IMG_06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8" t="17398" r="-783" b="-2487"/>
          <a:stretch/>
        </p:blipFill>
        <p:spPr bwMode="auto">
          <a:xfrm>
            <a:off x="634893" y="620688"/>
            <a:ext cx="224722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437112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игровой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терапии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41168"/>
            <a:ext cx="8183880" cy="144016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проведения занятий в игровой форме, которые предполагают свободное размещение детей на полу расположено мягкое ковровое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покрытие, а также разнообразный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игровой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игрушки, игровые наборы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Игровые пособия расположены на стеллажах и ими в любой момент можно воспользоваться. Если имеющегося в кабинете игрового материала не достаточно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проведения занятия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можно воспользоваться тем, что находиться в методическом кабинете.</a:t>
            </a:r>
          </a:p>
        </p:txBody>
      </p:sp>
      <p:pic>
        <p:nvPicPr>
          <p:cNvPr id="2050" name="Picture 2" descr="C:\Users\admin\Desktop\кабинет\IMG_06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4"/>
          <a:stretch/>
        </p:blipFill>
        <p:spPr bwMode="auto">
          <a:xfrm rot="20698556">
            <a:off x="2947069" y="863824"/>
            <a:ext cx="2302019" cy="3231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admin\Desktop\кабинет\IMG_063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 r="16085"/>
          <a:stretch/>
        </p:blipFill>
        <p:spPr bwMode="auto">
          <a:xfrm>
            <a:off x="5940152" y="771734"/>
            <a:ext cx="2475317" cy="36870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008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365104"/>
            <a:ext cx="8183880" cy="43204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песочной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терапии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941168"/>
            <a:ext cx="8183880" cy="14401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Песочная терапия сделает ребенка спокойным, общительным, уверенным в себе.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песочной терапии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имеются: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подсветкой с кварцевым песком,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песочница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сухим речным песком,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пластмассовые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поддоны, которые можно наполнить песком, манкой, гречей и др. сыпучими наполнителями,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коллекции фигурок, 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натуральные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материалы: ракушки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веточки,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камешки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др. тематические наборы.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кабинет\IMG_04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39" r="39608" b="12154"/>
          <a:stretch/>
        </p:blipFill>
        <p:spPr bwMode="auto">
          <a:xfrm>
            <a:off x="611560" y="692696"/>
            <a:ext cx="2440622" cy="1946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admin\Desktop\кабинет\IMG_064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68" t="12355" r="3018"/>
          <a:stretch/>
        </p:blipFill>
        <p:spPr bwMode="auto">
          <a:xfrm>
            <a:off x="5867210" y="692696"/>
            <a:ext cx="1951070" cy="3030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admin\Desktop\кабинет\IMG_06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0496"/>
            <a:ext cx="2586034" cy="193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6990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кабинет\IMG_04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7" b="7518"/>
          <a:stretch/>
        </p:blipFill>
        <p:spPr bwMode="auto">
          <a:xfrm>
            <a:off x="2051720" y="695294"/>
            <a:ext cx="2028476" cy="2013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3933056"/>
            <a:ext cx="818388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Зона релаксации 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 снятия эмоционального напряжения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013176"/>
            <a:ext cx="8352928" cy="144016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трансформации кабинета в сенсорную комнату на окнах предусмотрены жалюзи двух видов. Одни помогают, при необходимости, приглушить свет, а благодаря другим в кабинете наступает полная темнота.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создать успокаивающую обстановку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придать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комнате атмосферу комфорта и наслаждения помогают: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мягкое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ковровое покрытие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 полу;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светильник с подсветкой; </a:t>
            </a:r>
          </a:p>
          <a:p>
            <a:pPr marL="285750" indent="-285750" algn="just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магнитофон с записями спокойной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музыки, а также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7" name="Picture 3" descr="C:\Users\admin\Desktop\кабинет\IMG_06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11960" y="1100742"/>
            <a:ext cx="2088232" cy="2784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кабинет\IMG_06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4"/>
          <a:stretch/>
        </p:blipFill>
        <p:spPr bwMode="auto">
          <a:xfrm>
            <a:off x="539552" y="1556792"/>
            <a:ext cx="2049272" cy="232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кабинет\IMG_063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63" b="10701"/>
          <a:stretch/>
        </p:blipFill>
        <p:spPr bwMode="auto">
          <a:xfrm>
            <a:off x="5781266" y="2420889"/>
            <a:ext cx="2676056" cy="1947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66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509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Городская</vt:lpstr>
      <vt:lpstr>Аптека</vt:lpstr>
      <vt:lpstr>Аспект</vt:lpstr>
      <vt:lpstr>Апекс</vt:lpstr>
      <vt:lpstr>1_Аспект</vt:lpstr>
      <vt:lpstr>Презентация PowerPoint</vt:lpstr>
      <vt:lpstr> Рабочие зоны кабинета педагога - психолога </vt:lpstr>
      <vt:lpstr>      Зона ожидания приема </vt:lpstr>
      <vt:lpstr>Зона методической работы  и первичного приема</vt:lpstr>
      <vt:lpstr>Зона диагностической  и коррекционно-развивающей работы</vt:lpstr>
      <vt:lpstr>Зона диагностической  и коррекционно-развивающей работы</vt:lpstr>
      <vt:lpstr>Зона игровой терапии.  </vt:lpstr>
      <vt:lpstr>Зона песочной терапии</vt:lpstr>
      <vt:lpstr>Зона релаксации  и снятия эмоционального напряжения</vt:lpstr>
      <vt:lpstr>Зона релаксации  и снятия эмоционального напряжения</vt:lpstr>
      <vt:lpstr>Презентация PowerPoint</vt:lpstr>
      <vt:lpstr>Зона релаксации  и снятия эмоционального напряжения</vt:lpstr>
      <vt:lpstr>Зона релаксации  и снятия эмоционального напряжения</vt:lpstr>
      <vt:lpstr>Завершающим штрихом «экскурсии» по кабинету педагога – психолога Нины Александровны Филипповой является выбор лепестка «Цветка настроения». Выбор понравившегося лепестка делают все, кто посещает кабинет: дети, родители, педагоги. Этот выбор делают дважды: вначале и в конце общения, определяя свое эмоциональное состояние. А с каким настроением и с какими эмоциями, чувствами завершили «посещение» кабинета Вы? Желаю всем отличного настроения и успехов в работе!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62</cp:revision>
  <dcterms:created xsi:type="dcterms:W3CDTF">2017-12-18T18:36:56Z</dcterms:created>
  <dcterms:modified xsi:type="dcterms:W3CDTF">2017-12-29T23:41:39Z</dcterms:modified>
</cp:coreProperties>
</file>