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93" r:id="rId4"/>
    <p:sldId id="289" r:id="rId5"/>
    <p:sldId id="291" r:id="rId6"/>
    <p:sldId id="294" r:id="rId7"/>
    <p:sldId id="290" r:id="rId8"/>
    <p:sldId id="298" r:id="rId9"/>
    <p:sldId id="299" r:id="rId10"/>
    <p:sldId id="303" r:id="rId11"/>
    <p:sldId id="297" r:id="rId12"/>
    <p:sldId id="292" r:id="rId13"/>
    <p:sldId id="301" r:id="rId14"/>
    <p:sldId id="295" r:id="rId15"/>
    <p:sldId id="296" r:id="rId16"/>
    <p:sldId id="30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1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4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4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7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87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7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36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0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2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2F7-4E39-448F-925F-D46707CA087A}" type="datetimeFigureOut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FB41-ADB7-43D2-8865-81EBC4A9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7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59732" y="476672"/>
            <a:ext cx="6408712" cy="1368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 Королёв Московской области  «Детский сад компенсирующего вида № 12 «Сказка»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5168" y="2855404"/>
            <a:ext cx="7488832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«Игровые возможности игрового пособия «</a:t>
            </a:r>
            <a:r>
              <a:rPr lang="ru-RU" sz="2000" i="1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Лепбук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3928" y="5378152"/>
            <a:ext cx="5040560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Материал подготовила 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воспитатель Ю.Ю. Лавриненко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Консультант : учитель-дефектолог Е.В.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Францева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1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С ТЕЛЕФОНА 2\20170531_155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4" y="335924"/>
            <a:ext cx="5670561" cy="318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 С ТЕЛЕФОНА 2\20170531_155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44" y="3684150"/>
            <a:ext cx="5302521" cy="2982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64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ФОТО С ТЕЛЕФОНА 2\20170511_104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400600" cy="303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С ТЕЛЕФОНА 2\20170526_092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49" y="3573016"/>
            <a:ext cx="5340085" cy="3003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2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23728" y="183141"/>
            <a:ext cx="6768752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Образовательная область  «Художественно-эстетическое  развитие»</a:t>
            </a:r>
          </a:p>
        </p:txBody>
      </p:sp>
      <p:pic>
        <p:nvPicPr>
          <p:cNvPr id="3" name="Picture 3" descr="E:\ФОТО С ТЕЛЕФОНА 2\20170531_175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r="12895"/>
          <a:stretch/>
        </p:blipFill>
        <p:spPr bwMode="auto">
          <a:xfrm>
            <a:off x="2339752" y="1479284"/>
            <a:ext cx="5400600" cy="5159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147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ФОТО С ТЕЛЕФОНА 2\20170531_160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1" y="212159"/>
            <a:ext cx="5449742" cy="3065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:\ФОТО С ТЕЛЕФОНА 2\20170526_081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81341"/>
            <a:ext cx="5640627" cy="3172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38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23728" y="-9364"/>
            <a:ext cx="648072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Развитие зрительного восприятия</a:t>
            </a:r>
          </a:p>
        </p:txBody>
      </p:sp>
      <p:pic>
        <p:nvPicPr>
          <p:cNvPr id="22530" name="Picture 2" descr="E:\ФОТО С ТЕЛЕФОНА 2\20170531_174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256584" cy="2956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ФОТО С ТЕЛЕФОНА 2\20170511_101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63" y="3789040"/>
            <a:ext cx="5084057" cy="2859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6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С ТЕЛЕФОНА 2\20170526_075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516327" cy="4227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76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E:\ФОТО С ТЕЛЕФОНА 2\20170531_16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5" y="3881409"/>
            <a:ext cx="5144064" cy="289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ФОТО С ТЕЛЕФОНА 2\20170531_16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799"/>
            <a:ext cx="4788024" cy="2693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ФОТО С ТЕЛЕФОНА 2\20170526_075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3" y="321495"/>
            <a:ext cx="4924547" cy="2770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1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С ТЕЛЕФОНА 2\20170531_175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r="16874"/>
          <a:stretch/>
        </p:blipFill>
        <p:spPr bwMode="auto">
          <a:xfrm>
            <a:off x="395536" y="558130"/>
            <a:ext cx="5124569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3" name="Группа 2"/>
          <p:cNvGrpSpPr/>
          <p:nvPr/>
        </p:nvGrpSpPr>
        <p:grpSpPr>
          <a:xfrm>
            <a:off x="5220072" y="1484784"/>
            <a:ext cx="3747864" cy="4897932"/>
            <a:chOff x="5076056" y="754410"/>
            <a:chExt cx="4035896" cy="4897932"/>
          </a:xfrm>
        </p:grpSpPr>
        <p:pic>
          <p:nvPicPr>
            <p:cNvPr id="4" name="Picture 2" descr="http://www.playcast.ru/uploads/2017/01/24/2138967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754410"/>
              <a:ext cx="4035896" cy="4897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399147" y="1772816"/>
              <a:ext cx="3349318" cy="28083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Группа «Зайка»</a:t>
              </a:r>
            </a:p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Тема: </a:t>
              </a:r>
            </a:p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«Профессии»</a:t>
              </a:r>
            </a:p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Разработчики: </a:t>
              </a:r>
            </a:p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Ю.Ю. Лавриненко,</a:t>
              </a:r>
            </a:p>
            <a:p>
              <a:pPr algn="ctr"/>
              <a:r>
                <a:rPr lang="ru-RU" sz="2400" b="1" i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Е.В. </a:t>
              </a:r>
              <a:r>
                <a:rPr lang="ru-RU" sz="2400" b="1" i="1" dirty="0" err="1">
                  <a:solidFill>
                    <a:srgbClr val="7030A0"/>
                  </a:solidFill>
                  <a:latin typeface="Book Antiqua" panose="02040602050305030304" pitchFamily="18" charset="0"/>
                </a:rPr>
                <a:t>Францева</a:t>
              </a:r>
              <a:endPara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33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ФОТО С ТЕЛЕФОНА 2\20170531_1750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r="15526"/>
          <a:stretch/>
        </p:blipFill>
        <p:spPr bwMode="auto">
          <a:xfrm>
            <a:off x="731511" y="102786"/>
            <a:ext cx="7901391" cy="6597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0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 С ТЕЛЕФОНА 2\20170531_175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7"/>
          <a:stretch/>
        </p:blipFill>
        <p:spPr bwMode="auto">
          <a:xfrm>
            <a:off x="2555776" y="1412984"/>
            <a:ext cx="5328592" cy="540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183141"/>
            <a:ext cx="648072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Образовательная область  «Познавательное развитие»</a:t>
            </a:r>
          </a:p>
        </p:txBody>
      </p:sp>
    </p:spTree>
    <p:extLst>
      <p:ext uri="{BB962C8B-B14F-4D97-AF65-F5344CB8AC3E}">
        <p14:creationId xmlns:p14="http://schemas.microsoft.com/office/powerpoint/2010/main" val="264340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ФОТО С ТЕЛЕФОНА 2\20170531_175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/>
          <a:stretch/>
        </p:blipFill>
        <p:spPr bwMode="auto">
          <a:xfrm>
            <a:off x="251520" y="1109720"/>
            <a:ext cx="4248473" cy="2967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ФОТО С ТЕЛЕФОНА 2\20170531_1754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5264" b="6257"/>
          <a:stretch/>
        </p:blipFill>
        <p:spPr bwMode="auto">
          <a:xfrm>
            <a:off x="3544225" y="3738992"/>
            <a:ext cx="5021047" cy="290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-9364"/>
            <a:ext cx="648072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Образовательная область </a:t>
            </a: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«Речевое развитие»</a:t>
            </a:r>
          </a:p>
        </p:txBody>
      </p:sp>
      <p:pic>
        <p:nvPicPr>
          <p:cNvPr id="5" name="Picture 2" descr="E:\ФОТО С ТЕЛЕФОНА 2\20170531_175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46836" r="44587"/>
          <a:stretch/>
        </p:blipFill>
        <p:spPr bwMode="auto">
          <a:xfrm>
            <a:off x="6145056" y="1268760"/>
            <a:ext cx="245939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49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С ТЕЛЕФОНА 2\20170531_175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90"/>
          <a:stretch/>
        </p:blipFill>
        <p:spPr bwMode="auto">
          <a:xfrm>
            <a:off x="4456040" y="1988749"/>
            <a:ext cx="4687960" cy="475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-9364"/>
            <a:ext cx="648072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Игровая деятельность</a:t>
            </a:r>
          </a:p>
        </p:txBody>
      </p:sp>
      <p:pic>
        <p:nvPicPr>
          <p:cNvPr id="21506" name="Picture 2" descr="E:\ФОТО С ТЕЛЕФОНА 2\20170531_175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3"/>
          <a:stretch/>
        </p:blipFill>
        <p:spPr bwMode="auto">
          <a:xfrm>
            <a:off x="1" y="1286780"/>
            <a:ext cx="4311404" cy="449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1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ФОТО С ТЕЛЕФОНА 2\20170531_175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6" y="1294456"/>
            <a:ext cx="8224882" cy="4626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-9364"/>
            <a:ext cx="648072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Игровая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14930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E:\ФОТО С ТЕЛЕФОНА 2\20170531_160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332656"/>
            <a:ext cx="5940152" cy="334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E:\ФОТО С ТЕЛЕФОНА 2\20170516_105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71" y="3396587"/>
            <a:ext cx="6108171" cy="343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9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ФОТО С ТЕЛЕФОНА 2\20170531_165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9" y="240681"/>
            <a:ext cx="5632118" cy="3168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 С ТЕЛЕФОНА 2\20170526_085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7" y="3501008"/>
            <a:ext cx="5468100" cy="3075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0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92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Book Antiqua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Юлия Лавриненко</cp:lastModifiedBy>
  <cp:revision>45</cp:revision>
  <dcterms:created xsi:type="dcterms:W3CDTF">2017-05-29T10:41:49Z</dcterms:created>
  <dcterms:modified xsi:type="dcterms:W3CDTF">2018-07-27T17:32:34Z</dcterms:modified>
</cp:coreProperties>
</file>