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9D7C1-2A3E-40C7-8C47-01A26D8A0C5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D80D-D325-4C9F-A125-163A8B0C5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20A196-3C21-488C-B1A3-68CEC8AB01A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919956-8CAD-413D-B67B-CF4648D2ED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Наблюдение за природой зимой</a:t>
            </a:r>
            <a:br>
              <a:rPr lang="ru-RU" sz="4000" dirty="0" smtClean="0"/>
            </a:br>
            <a:r>
              <a:rPr lang="ru-RU" sz="3100" dirty="0" smtClean="0"/>
              <a:t>Старшая группа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</a:t>
            </a:r>
            <a:r>
              <a:rPr lang="ru-RU" sz="3600" dirty="0" smtClean="0"/>
              <a:t>Воспитатель </a:t>
            </a:r>
            <a:r>
              <a:rPr lang="ru-RU" sz="3600" dirty="0" err="1" smtClean="0"/>
              <a:t>Кошлокова</a:t>
            </a:r>
            <a:r>
              <a:rPr lang="ru-RU" sz="3600" dirty="0" smtClean="0"/>
              <a:t> В.</a:t>
            </a:r>
            <a:r>
              <a:rPr lang="ru-RU" sz="4000" dirty="0" smtClean="0"/>
              <a:t>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8802"/>
            <a:ext cx="9144000" cy="4714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2.infourok.ru/uploads/ex/0502/00053521-1bfa940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7500958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400" dirty="0"/>
              <a:t>Наблюдение за работой дворника</a:t>
            </a:r>
          </a:p>
        </p:txBody>
      </p:sp>
      <p:pic>
        <p:nvPicPr>
          <p:cNvPr id="5122" name="Picture 2" descr="G:\DCIM\101CANON\IMG_4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Наблюдение за деревьями и кустарниками</a:t>
            </a:r>
          </a:p>
        </p:txBody>
      </p:sp>
      <p:pic>
        <p:nvPicPr>
          <p:cNvPr id="6146" name="Picture 2" descr="G:\DCIM\101CANON\IMG_4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Наблюдение: где, чей след?</a:t>
            </a:r>
            <a:endParaRPr lang="ru-RU" dirty="0"/>
          </a:p>
        </p:txBody>
      </p:sp>
      <p:pic>
        <p:nvPicPr>
          <p:cNvPr id="4" name="Содержимое 3" descr="http://ped-kopilka.ru/upload/blogs/34213_4ffdf2ac5e64fc6eddfe3b7d3c1a6744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0760" y="2403951"/>
            <a:ext cx="4602480" cy="345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Наблюдение как ведущий метод познания дошкольниками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32500" lnSpcReduction="2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Наблюдение - один из основных, ведущих методов дошкольного обучения.</a:t>
            </a:r>
            <a:r>
              <a:rPr lang="ru-RU" sz="6000" dirty="0" smtClean="0"/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— целенаправленное, планомерное восприятие предметов и явлений окружающего мира. Это сложная познавательная деятельность, в ней участвуют восприятие, мышление и речь, требуется устойчивое внимание. </a:t>
            </a: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процессе наблюдений детей старшей группы знакомят с характерными и существенными признаками объектов. Проводятся  длительные наблюдения за ростом и развитием растений и животных, сезонными изменениями природы. Воспитатель продолжает учить детей принимать задачу наблюдения, пользоваться известными им способами, следовать плану, самостоятельно делать несложные выводы и умозаключения.. В наблюдениях за ростом и развитием растений и животных, сезонными изменениями у детей формируется умение видеть закономерную последовательность фаз, стадий или состояний. 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5400" b="1" dirty="0" smtClean="0"/>
              <a:t> Зима – красивое время года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G:\DCIM\101CANON\IMG_4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sz="4400" b="1" dirty="0" smtClean="0"/>
              <a:t>«Наблюдение за птицами зимой»</a:t>
            </a:r>
            <a:endParaRPr lang="ru-RU" dirty="0"/>
          </a:p>
        </p:txBody>
      </p:sp>
      <p:pic>
        <p:nvPicPr>
          <p:cNvPr id="2050" name="Picture 2" descr="G:\DCIM\101CANON\IMG_4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Наблюдение за воробьями</a:t>
            </a:r>
            <a:endParaRPr lang="ru-RU" dirty="0"/>
          </a:p>
        </p:txBody>
      </p:sp>
      <p:pic>
        <p:nvPicPr>
          <p:cNvPr id="4" name="Picture 2" descr="https://ds02.infourok.ru/uploads/ex/0502/00053521-1bfa9408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Наблюдение за вороной и сорокой</a:t>
            </a:r>
          </a:p>
        </p:txBody>
      </p:sp>
      <p:pic>
        <p:nvPicPr>
          <p:cNvPr id="4" name="Содержимое 3" descr="https://ds03.infourok.ru/uploads/ex/062a/00038899-23774a29/img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660251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upload/blogs/34213_ea419fa7c6b68d8bf0cbce3ef962df54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411216" cy="46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Наблюдение за ветром</a:t>
            </a:r>
            <a:endParaRPr lang="ru-RU" dirty="0"/>
          </a:p>
        </p:txBody>
      </p:sp>
      <p:pic>
        <p:nvPicPr>
          <p:cNvPr id="3074" name="Picture 2" descr="G:\DCIM\101CANON\IMG_4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1CANON\IMG_4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94" y="1428735"/>
            <a:ext cx="7239000" cy="507207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Наблюдение за снежинками</a:t>
            </a:r>
            <a:br>
              <a:rPr lang="ru-RU" sz="4400" b="1" dirty="0" smtClean="0"/>
            </a:br>
            <a:endParaRPr lang="ru-RU" dirty="0"/>
          </a:p>
        </p:txBody>
      </p:sp>
      <p:pic>
        <p:nvPicPr>
          <p:cNvPr id="4" name="Picture 2" descr="G:\DCIM\101CANON\IMG_4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39000" cy="50720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Наблюдение за солнцем.</a:t>
            </a:r>
          </a:p>
        </p:txBody>
      </p:sp>
      <p:pic>
        <p:nvPicPr>
          <p:cNvPr id="6" name="Содержимое 5" descr="http://900igr.net/datas/geografija/Surgut-zimoj/0007-007-Solntse-zimoj-svetit-malo-i-ne-gree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147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Наблюдение за природой зимой Старшая группа                          Воспитатель Кошлокова В.И.</vt:lpstr>
      <vt:lpstr>     Наблюдение как ведущий метод познания дошкольниками природы</vt:lpstr>
      <vt:lpstr>    Зима – красивое время года  </vt:lpstr>
      <vt:lpstr>   «Наблюдение за птицами зимой»</vt:lpstr>
      <vt:lpstr>     Наблюдение за воробьями</vt:lpstr>
      <vt:lpstr>Наблюдение за вороной и сорокой</vt:lpstr>
      <vt:lpstr>   Наблюдение за ветром</vt:lpstr>
      <vt:lpstr>          Наблюдение за снежинками </vt:lpstr>
      <vt:lpstr>Наблюдение за солнцем.</vt:lpstr>
      <vt:lpstr>Наблюдение за работой дворника</vt:lpstr>
      <vt:lpstr>Наблюдение за деревьями и кустарниками</vt:lpstr>
      <vt:lpstr>Наблюдение: где, чей след?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за природой зимой Старшая группа                          Воспитатель Кошлокова В.И.</dc:title>
  <dc:creator>T-34</dc:creator>
  <cp:lastModifiedBy>user</cp:lastModifiedBy>
  <cp:revision>14</cp:revision>
  <dcterms:created xsi:type="dcterms:W3CDTF">2018-01-23T05:42:01Z</dcterms:created>
  <dcterms:modified xsi:type="dcterms:W3CDTF">2018-01-29T10:58:28Z</dcterms:modified>
</cp:coreProperties>
</file>