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9" r:id="rId3"/>
    <p:sldId id="260" r:id="rId4"/>
    <p:sldId id="264" r:id="rId5"/>
    <p:sldId id="272" r:id="rId6"/>
    <p:sldId id="270" r:id="rId7"/>
    <p:sldId id="268" r:id="rId8"/>
    <p:sldId id="265" r:id="rId9"/>
    <p:sldId id="261" r:id="rId10"/>
    <p:sldId id="262" r:id="rId11"/>
    <p:sldId id="263" r:id="rId12"/>
    <p:sldId id="258" r:id="rId13"/>
    <p:sldId id="267" r:id="rId14"/>
    <p:sldId id="271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3" autoAdjust="0"/>
    <p:restoredTop sz="94660"/>
  </p:normalViewPr>
  <p:slideViewPr>
    <p:cSldViewPr>
      <p:cViewPr varScale="1">
        <p:scale>
          <a:sx n="88" d="100"/>
          <a:sy n="88" d="100"/>
        </p:scale>
        <p:origin x="-1195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0D585-665F-4BAE-BD2A-470BC9CCB75D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85039-A55D-4C9D-9BA0-3906EB497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918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5039-A55D-4C9D-9BA0-3906EB4978F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5039-A55D-4C9D-9BA0-3906EB4978F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5039-A55D-4C9D-9BA0-3906EB4978F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4342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85039-A55D-4C9D-9BA0-3906EB4978F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482F-3F33-4BD8-ADF2-43CBC312E1C3}" type="datetimeFigureOut">
              <a:rPr lang="ru-RU" smtClean="0"/>
              <a:pPr/>
              <a:t>22.01.2018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2323A-3C4C-41E2-975A-92D82E7916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482F-3F33-4BD8-ADF2-43CBC312E1C3}" type="datetimeFigureOut">
              <a:rPr lang="ru-RU" smtClean="0"/>
              <a:pPr/>
              <a:t>22.01.2018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2323A-3C4C-41E2-975A-92D82E7916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482F-3F33-4BD8-ADF2-43CBC312E1C3}" type="datetimeFigureOut">
              <a:rPr lang="ru-RU" smtClean="0"/>
              <a:pPr/>
              <a:t>22.01.2018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2323A-3C4C-41E2-975A-92D82E7916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482F-3F33-4BD8-ADF2-43CBC312E1C3}" type="datetimeFigureOut">
              <a:rPr lang="ru-RU" smtClean="0"/>
              <a:pPr/>
              <a:t>22.01.2018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2323A-3C4C-41E2-975A-92D82E7916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482F-3F33-4BD8-ADF2-43CBC312E1C3}" type="datetimeFigureOut">
              <a:rPr lang="ru-RU" smtClean="0"/>
              <a:pPr/>
              <a:t>22.01.2018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2323A-3C4C-41E2-975A-92D82E7916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482F-3F33-4BD8-ADF2-43CBC312E1C3}" type="datetimeFigureOut">
              <a:rPr lang="ru-RU" smtClean="0"/>
              <a:pPr/>
              <a:t>22.01.2018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2323A-3C4C-41E2-975A-92D82E7916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482F-3F33-4BD8-ADF2-43CBC312E1C3}" type="datetimeFigureOut">
              <a:rPr lang="ru-RU" smtClean="0"/>
              <a:pPr/>
              <a:t>22.01.2018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2323A-3C4C-41E2-975A-92D82E7916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482F-3F33-4BD8-ADF2-43CBC312E1C3}" type="datetimeFigureOut">
              <a:rPr lang="ru-RU" smtClean="0"/>
              <a:pPr/>
              <a:t>22.01.2018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2323A-3C4C-41E2-975A-92D82E7916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482F-3F33-4BD8-ADF2-43CBC312E1C3}" type="datetimeFigureOut">
              <a:rPr lang="ru-RU" smtClean="0"/>
              <a:pPr/>
              <a:t>22.01.2018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2323A-3C4C-41E2-975A-92D82E7916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482F-3F33-4BD8-ADF2-43CBC312E1C3}" type="datetimeFigureOut">
              <a:rPr lang="ru-RU" smtClean="0"/>
              <a:pPr/>
              <a:t>22.01.2018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2323A-3C4C-41E2-975A-92D82E7916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482F-3F33-4BD8-ADF2-43CBC312E1C3}" type="datetimeFigureOut">
              <a:rPr lang="ru-RU" smtClean="0"/>
              <a:pPr/>
              <a:t>22.01.2018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2323A-3C4C-41E2-975A-92D82E7916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6482F-3F33-4BD8-ADF2-43CBC312E1C3}" type="datetimeFigureOut">
              <a:rPr lang="ru-RU" smtClean="0"/>
              <a:pPr/>
              <a:t>22.01.2018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2323A-3C4C-41E2-975A-92D82E7916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.gif"/><Relationship Id="rId7" Type="http://schemas.openxmlformats.org/officeDocument/2006/relationships/hyperlink" Target="http://forumsmile.ru/pic2727.html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hyperlink" Target="http://forumsmile.ru/pic2985.html" TargetMode="Externa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29.jpeg"/><Relationship Id="rId2" Type="http://schemas.openxmlformats.org/officeDocument/2006/relationships/hyperlink" Target="http://forumsmile.ru/pic2818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forumsmile.ru/pic2735.html" TargetMode="External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gif"/><Relationship Id="rId5" Type="http://schemas.openxmlformats.org/officeDocument/2006/relationships/hyperlink" Target="http://forumsmile.ru/pic2984.html" TargetMode="External"/><Relationship Id="rId4" Type="http://schemas.openxmlformats.org/officeDocument/2006/relationships/image" Target="../media/image32.gif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5.gif"/><Relationship Id="rId4" Type="http://schemas.openxmlformats.org/officeDocument/2006/relationships/hyperlink" Target="http://forumsmile.ru/pic2727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253490"/>
            <a:ext cx="8856984" cy="171384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  <a:b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Наблюдения на прогулке зимой</a:t>
            </a:r>
            <a:endParaRPr lang="ru-RU" sz="6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3964" y="3523110"/>
            <a:ext cx="4908236" cy="3185368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Шагалова Елена Константиновна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Дет. сад №20«Ягодка»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компенсирующая группа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656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61048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forumsmile.ru/u/9/3/b/93bfd8efaaeab39f6f749cedf06edac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12096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orumsmile.ru/u/2/f/e/2fee0d8327b6beb4dee047ce4d7f18b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373216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orumsmile.ru/u/d/d/9/dd987a25bb5b3951f10ca4b3f2bda58f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9525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24944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77072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17032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25144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ttp://forumsmile.ru/u/1/6/d/16d328a7efe3337f67765d94765e50eb.gif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4664"/>
            <a:ext cx="1641659" cy="153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forumsmile.ru/u/1/6/d/16d328a7efe3337f67765d94765e50eb.gif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5869" y="628650"/>
            <a:ext cx="11144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orumsmile.ru/u/1/6/d/16d328a7efe3337f67765d94765e50eb.gif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417" y="404664"/>
            <a:ext cx="1518375" cy="12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989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2" name="Picture 78" descr="http://forumsmile.ru/u/9/0/5/905d4fc1eb59f12ea174a28e75e25095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0942" y="155828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9792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188640"/>
            <a:ext cx="3974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Наблюдение: где, чей след?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620688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</a:t>
            </a:r>
            <a:r>
              <a:rPr lang="ru-RU" dirty="0" smtClean="0"/>
              <a:t>:   развивать внимательность, вызвать интерес к </a:t>
            </a:r>
            <a:r>
              <a:rPr lang="ru-RU" i="1" dirty="0" smtClean="0"/>
              <a:t> </a:t>
            </a:r>
            <a:r>
              <a:rPr lang="ru-RU" dirty="0" smtClean="0"/>
              <a:t> окружающему,</a:t>
            </a:r>
            <a:r>
              <a:rPr lang="ru-RU" i="1" dirty="0" smtClean="0"/>
              <a:t> </a:t>
            </a:r>
            <a:r>
              <a:rPr lang="ru-RU" dirty="0" smtClean="0"/>
              <a:t>расширять умение различать следы птиц и зверей по форме.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3573016"/>
            <a:ext cx="21602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Кто прошелся по дорожке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И оставил здесь свой след?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Это птичка -невеличка,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Или это чья то кошка?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://aura-dione.ru/gallery/images/1130517_sled-sinichki-na-sneg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80728"/>
            <a:ext cx="407057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http://www.stihi.ru/pics/2015/12/04/7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05064"/>
            <a:ext cx="396044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88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09" name="Picture 1" descr="C:\Users\Мама\Desktop\фото прогулка\20180118_1117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-720588" y="2816932"/>
            <a:ext cx="460851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827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734888" cy="7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93305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683568" cy="8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188640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Наблюдение за домашними животными зимой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908720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закреплять  знания о жизни домашних животных в зимнее время года; формировать представление о том , что о домашних животных заботится человек , воспитывать любовь к природе.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95936" y="4941168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Домашних животных я очень люблю: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Кормлю, берегу и ласкаю.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Собаку и кошку, козу и свинью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Друзьями своими считаю.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406" y="2669126"/>
            <a:ext cx="4707823" cy="3491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http://mygazeta.com/i/2010/12/Koshki_v_snegu_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6116" y="2276873"/>
            <a:ext cx="3996284" cy="266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8594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 descr="http://forumsmile.ru/u/b/0/e/b0e77734abfb76805dd6041275614ccb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47849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forumsmile.ru/u/9/1/1/911c6eb7f2a3bfb8a287285e6b751708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4747" y="2481188"/>
            <a:ext cx="2190750" cy="8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73325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80526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0872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80526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75656" y="188640"/>
            <a:ext cx="5832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Наблюдение: зимние забавы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87624" y="836712"/>
            <a:ext cx="6840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закрепить знания детей о назначении снежных построек; уточнить знания о правилах безопасности при игре на участке, воспитывать желание помогать строить городки на участке.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7984" y="3707924"/>
            <a:ext cx="4608512" cy="3150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492896"/>
            <a:ext cx="4302294" cy="318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2130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63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98072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589" y="40466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88640"/>
            <a:ext cx="65527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«Наблюдение за трудом дворника»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воспитывать любовь и уважение к работе дворника, прививать любовь к природе. Воспитать уважение к труду взрослых, формировать желание приходить на помощь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окружающим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4797152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Рядом с дворником шагаю,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Разгребаю снег кругом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И ребятам помогаю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Делать горку, строить дом.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251512" y="3109528"/>
            <a:ext cx="4437112" cy="305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32503" y="3127565"/>
            <a:ext cx="4414458" cy="304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420888"/>
            <a:ext cx="1800200" cy="245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460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90550" cy="406752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486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2875">
            <a:off x="7985036" y="180147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08518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571190">
            <a:off x="3608797" y="575467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93365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9" y="188640"/>
            <a:ext cx="51845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Наблюдение, что мы носим зимой</a:t>
            </a:r>
          </a:p>
          <a:p>
            <a:endParaRPr lang="ru-RU" dirty="0" smtClean="0"/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закрепить знания детей о сезонной одежде, развивать наблюдательность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5157192"/>
            <a:ext cx="43924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Утром рано у окна села наша Люба.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Кукле маленькой она шьёт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сегодня шубу.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Из сукна, на вате, чтоб не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мёрзнуть Кате.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74002" y="620688"/>
            <a:ext cx="466999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Наблюдение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легковым транспортом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закреплять знания об автомобилях, уметь различать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их по значению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4716016" y="5266464"/>
            <a:ext cx="38884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Пьет бензин, как молоко,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Может бегать далеко,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Возит грузы и людей.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Ты знаком, конечно, с ней.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(Машина)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2924944"/>
            <a:ext cx="4610578" cy="243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556792"/>
            <a:ext cx="4176464" cy="3649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9627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388416" y="2641460"/>
            <a:ext cx="3103256" cy="36678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6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6081" y="777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4522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80526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436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667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836712"/>
            <a:ext cx="7200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Вывод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Проведенные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детьми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группы наблюдения позволили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прийти к следующим результатам: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стали больше интересоваться окружающей природой, миром растений и животных в зимний период, замечать красоту зимних пейзажей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детей вырабатываются  первые навыки экологически грамотного и безопасного поведения в природе, желание относиться к ней с заботой.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7704" y="5085184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7" descr="C:\Users\учитель\Desktop\2546298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640"/>
            <a:ext cx="1440160" cy="17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9436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60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2274838"/>
            <a:ext cx="64624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bg1"/>
              </a:solidFill>
              <a:effectLst/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  <a:effectLst/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  <a:effectLst/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1028" name="Picture 4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6124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07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5536" y="20608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4941168"/>
            <a:ext cx="6696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наблюдений используются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игрушки-ветроуказатели, вертушки, цветные стёкла (безопасные, лучше пластиковые), солнцезащитные очки, лупы, материалы для опытов со снегом ,водой и др.природными материалами.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332656"/>
            <a:ext cx="68407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знаний у детей 3-7 лет о живой и неживой природе в зимний период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бережное отношение к природе;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204864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Наблюдение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проводится с группой, по подгруппам или в индивидуальном порядке. Наблюдать с детьми можно за природными явлениями и ситуациями в общественной жизни. Для привлечения внимания воспитанников к наблюдательному процессу используются: постановка педагогической задачи, загадки, игровые и проблемные ситуации, сюрпризные моменты, проведение беседы с поисковыми вопросами, сравнениями, привлечением личного опыта ребят.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0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42002">
            <a:off x="156254" y="157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486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0701" y="157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3305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9436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51723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483768" y="260648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Зима – красивое время года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739141"/>
            <a:ext cx="8748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представления об изменениях в природе в начале зимы (ночь становится длиннее, а день убывает);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систематизировать представление детей о характерных признаках зимы, узнавать их в стихотворениях.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21188" y="4992493"/>
            <a:ext cx="39984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Стали дни короче ,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Солнце светит мало,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Вот пришли морозы ,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зима настала.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И.Суриков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xn----7sbbaazuatxpyidedi7gqh.xn--p1ai/i/priroda/Samara-Osen/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72816"/>
            <a:ext cx="403244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44824"/>
            <a:ext cx="360040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263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3" y="2967335"/>
            <a:ext cx="842493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6332" y="39786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164" y="265186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16632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Наблюдение за погодой , ветром, метелью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295884" y="2993147"/>
            <a:ext cx="4345803" cy="305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331640" y="476672"/>
            <a:ext cx="63584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умение наблюдать за погодой.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расширять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углублять знания о неживой природе, формировать интерес к природным явлениям,    развивать наблюдательность.</a:t>
            </a:r>
          </a:p>
        </p:txBody>
      </p:sp>
      <p:pic>
        <p:nvPicPr>
          <p:cNvPr id="14337" name="Picture 1" descr="C:\Users\Мама\Desktop\фото прогулка\20180112_114508-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76872"/>
            <a:ext cx="338437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635896" y="2492896"/>
            <a:ext cx="2304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поле снежную постель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Стелет зайчикам …(метель).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63888" y="4797152"/>
            <a:ext cx="23042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«Ветки ломает,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Снег поднимает.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Слышишь его,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Но не видишь».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..(ветер).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7" descr="C:\Users\учитель\Desktop\2546298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25189">
            <a:off x="7344869" y="362949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учитель\Desktop\2546298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8683">
            <a:off x="156492" y="-44044"/>
            <a:ext cx="1571625" cy="186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15" descr="22646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5" descr="22646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57606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5" descr="22646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57606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033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324600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727280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Наблюдение за небом,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 облаками , солнцем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расширять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представления о небе и его влиянии на жизнь нашей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планеты уточнить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особенности зимнего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неба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1484784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Без крыльев летят,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ног бегут,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Без паруса плывут.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Облака.)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4869160"/>
            <a:ext cx="33843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Наблюдение за почвой</a:t>
            </a:r>
          </a:p>
          <a:p>
            <a:endParaRPr lang="ru-RU" dirty="0" smtClean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развивать наблюдательность, любовь к природе.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324600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15" descr="226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324600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49277" y="3163278"/>
            <a:ext cx="4149085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Прямоугольник 30"/>
          <p:cNvSpPr/>
          <p:nvPr/>
        </p:nvSpPr>
        <p:spPr>
          <a:xfrm rot="10800000" flipV="1">
            <a:off x="3419872" y="4797152"/>
            <a:ext cx="2520280" cy="193899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«Под снегом спит земля, чтоб к лету сил набраться.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Чтоб к лету сил набраться, им надо отоспаться.»</a:t>
            </a:r>
          </a:p>
        </p:txBody>
      </p:sp>
      <p:pic>
        <p:nvPicPr>
          <p:cNvPr id="35" name="Picture 12" descr="http://forumsmile.ru/u/1/6/d/16d328a7efe3337f67765d94765e50eb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65546">
            <a:off x="6846756" y="-55723"/>
            <a:ext cx="1963103" cy="23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dl27.photosklad.net/20121023/a4ee635214269d20b180aed64f1701d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628800"/>
            <a:ext cx="522007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1986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:\Users\учитель\Desktop\2546298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201"/>
            <a:ext cx="1748699" cy="209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учитель\Desktop\2546298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4741">
            <a:off x="7225248" y="5764723"/>
            <a:ext cx="935115" cy="80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0"/>
            <a:ext cx="52383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Наблюдение за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снегом, снежинками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закрепить знания о свойствах снега,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умение анализировать, проводить опыты,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умение самостоятельно делать выводы.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2915816" y="4850663"/>
            <a:ext cx="2952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Что такое за окном: сразу в поле посветлело.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Это снег лежит ковром, самый первый,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Самый белый.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668973" y="3197260"/>
            <a:ext cx="4417659" cy="2576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300192" y="620688"/>
            <a:ext cx="316835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3501008"/>
            <a:ext cx="2376264" cy="3215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 descr="C:\Users\учитель\Desktop\2546298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97738">
            <a:off x="-4687" y="5512460"/>
            <a:ext cx="1605514" cy="118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maam.ru/upload/blogs/2a1c26148f5289006a7828836bba7c6d.jp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3185" y="1772816"/>
            <a:ext cx="3785563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C:\Users\учитель\Desktop\2546298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57946">
            <a:off x="5913805" y="2656893"/>
            <a:ext cx="1483251" cy="12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учитель\Desktop\2546298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44628">
            <a:off x="5650414" y="5246240"/>
            <a:ext cx="1728192" cy="118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50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4859" y="2967335"/>
            <a:ext cx="763284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4129" y="25927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58790">
            <a:off x="3158670" y="215968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3756">
            <a:off x="106822" y="10682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88950">
            <a:off x="5073067" y="-3037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28133">
            <a:off x="4497699" y="580187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80526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60648"/>
            <a:ext cx="511256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Свойства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льда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познакомить с сезонным явлением – гололедом, закрепить знания о свойствах льда, развивать наблюдательность.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14862" y="743515"/>
            <a:ext cx="4246879" cy="285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915816" y="3429000"/>
            <a:ext cx="30963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идется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и не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едется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,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Потому, что гололедица.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Но зато отлично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падается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!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Почему ж никто не радуется?!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В. Берестов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941" y="2420888"/>
            <a:ext cx="2807381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http://itd0.mycdn.me/image?id=851140768055&amp;t=20&amp;plc=WEB&amp;tkn=*0OR-595e70KQm_3RCMUM5dty3Q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1592" y="4293096"/>
            <a:ext cx="3672408" cy="2425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9007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80526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4" y="8798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0526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80526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260648"/>
            <a:ext cx="777686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Наблюдение за растениями</a:t>
            </a:r>
          </a:p>
          <a:p>
            <a:endParaRPr lang="ru-RU" dirty="0" smtClean="0"/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показать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детям деревья: березу, ель, разобрать отличительные признаки, уточнить знания о деревьях, воспитывать любовь к природе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воспитывать желание оберегать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растения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зимнее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время,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наблюдательность.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3131840" y="5475585"/>
            <a:ext cx="5328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Кто, как только жарко станет,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Шубу на плечи натянет.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А нагрянет холод злой,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Скинет с плеч ее долой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ru-RU" dirty="0" smtClean="0"/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Дерево).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420888"/>
            <a:ext cx="4300413" cy="2991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348880"/>
            <a:ext cx="444599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2009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9269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7301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учитель\Desktop\be5b2ff405ec919a67f352892f4f59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8092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195736" y="260649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Наблюдение за зимующими птицами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836712"/>
            <a:ext cx="83164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</a:t>
            </a:r>
            <a:r>
              <a:rPr lang="ru-RU" dirty="0" smtClean="0"/>
              <a:t>: закрепить знания детей о зимующих птицах, формировать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эмоциональную отзывчивость на общение с живыми существами, вызвать желание помогать птицам в зимний период.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15816" y="4941168"/>
            <a:ext cx="324036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Трудно птицам зимовать, Надо птицам помогать!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зимний день среди ветвей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Стол накрыт для гостей.</a:t>
            </a:r>
          </a:p>
          <a:p>
            <a:endParaRPr lang="ru-RU" dirty="0"/>
          </a:p>
        </p:txBody>
      </p:sp>
      <p:pic>
        <p:nvPicPr>
          <p:cNvPr id="19458" name="Picture 2" descr="http://photos.lifeisphoto.ru/109/0/1093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672" y="4725144"/>
            <a:ext cx="2903159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C:\Users\Мама\Desktop\фото прогулка\20180112_112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44824"/>
            <a:ext cx="492854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988840"/>
            <a:ext cx="3024336" cy="461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981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Зима</Template>
  <TotalTime>1187</TotalTime>
  <Words>833</Words>
  <Application>Microsoft Office PowerPoint</Application>
  <PresentationFormat>Экран (4:3)</PresentationFormat>
  <Paragraphs>138</Paragraphs>
  <Slides>15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Winter</vt:lpstr>
      <vt:lpstr>      Наблюдения на прогулке зимой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гости к зиме</dc:title>
  <dc:creator>учитель</dc:creator>
  <cp:lastModifiedBy>Мама</cp:lastModifiedBy>
  <cp:revision>121</cp:revision>
  <dcterms:created xsi:type="dcterms:W3CDTF">2013-01-24T14:45:24Z</dcterms:created>
  <dcterms:modified xsi:type="dcterms:W3CDTF">2018-01-22T17:03:50Z</dcterms:modified>
</cp:coreProperties>
</file>