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awater-info.net/all_about_water/wp-content/uploads/2009/07/water1.jpg"/>
          <p:cNvPicPr>
            <a:picLocks noChangeAspect="1" noChangeArrowheads="1"/>
          </p:cNvPicPr>
          <p:nvPr/>
        </p:nvPicPr>
        <p:blipFill>
          <a:blip r:embed="rId2" cstate="print"/>
          <a:srcRect r="1764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07904" y="1628800"/>
            <a:ext cx="5436096" cy="2982193"/>
          </a:xfrm>
        </p:spPr>
        <p:txBody>
          <a:bodyPr>
            <a:noAutofit/>
          </a:bodyPr>
          <a:lstStyle/>
          <a:p>
            <a:r>
              <a:rPr lang="ru-RU" sz="7200" b="1" i="1" u="sng" dirty="0" smtClean="0">
                <a:solidFill>
                  <a:srgbClr val="C00000"/>
                </a:solidFill>
              </a:rPr>
              <a:t>Наблюдение за водой</a:t>
            </a:r>
            <a:endParaRPr lang="ru-RU" sz="7200" b="1" i="1" u="sng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479715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Первая младшая группа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pic>
        <p:nvPicPr>
          <p:cNvPr id="1025" name="Picture 1" descr="F:\Татьяна Ивановна\DSCN01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F:\Татьяна Ивановна\DSCN01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5989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F:\Татьяна Ивановна\DSCN0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34761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awater-info.net/all_about_water/wp-content/uploads/2009/07/water1.jpg"/>
          <p:cNvPicPr>
            <a:picLocks noChangeAspect="1" noChangeArrowheads="1"/>
          </p:cNvPicPr>
          <p:nvPr/>
        </p:nvPicPr>
        <p:blipFill>
          <a:blip r:embed="rId2" cstate="print"/>
          <a:srcRect r="17641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780928"/>
            <a:ext cx="6419056" cy="456937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b="1" i="1" u="sng" dirty="0" smtClean="0">
                <a:solidFill>
                  <a:srgbClr val="C00000"/>
                </a:solidFill>
              </a:rPr>
              <a:t>Спасибо за внимание!</a:t>
            </a:r>
            <a:endParaRPr lang="ru-RU" sz="7200" b="1" i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i="1" u="sng" dirty="0" smtClean="0">
                <a:solidFill>
                  <a:srgbClr val="C00000"/>
                </a:solidFill>
              </a:rPr>
              <a:t>Цель</a:t>
            </a:r>
            <a:endParaRPr lang="ru-RU" sz="60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1"/>
            <a:ext cx="8352928" cy="23042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Развитие познавательной активности детей раннего дошкольного возраста через включение в процесс экспериментирования. Способствовать расширению знаний детей о воде, значении и ее свойствах.</a:t>
            </a:r>
            <a:endParaRPr lang="ru-RU" dirty="0"/>
          </a:p>
        </p:txBody>
      </p:sp>
      <p:pic>
        <p:nvPicPr>
          <p:cNvPr id="9219" name="Picture 3" descr="F:\Татьяна Ивановна\DSCN0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34761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vnimani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7493" y="0"/>
            <a:ext cx="3136507" cy="4149080"/>
          </a:xfrm>
          <a:prstGeom prst="rect">
            <a:avLst/>
          </a:prstGeom>
        </p:spPr>
      </p:pic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u="sng" dirty="0" smtClean="0">
                <a:solidFill>
                  <a:srgbClr val="C00000"/>
                </a:solidFill>
              </a:rPr>
              <a:t>Задачи:</a:t>
            </a:r>
            <a:endParaRPr lang="ru-RU" sz="66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68052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Познакомить детей раннего дошкольного возраста с водой и ее свойствами.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Обогатить знания детей о роли воды в жизни человека.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познавательную активность в процессе экспериментирования с водой.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Воспитывать бережное отношение к воде.</a:t>
            </a:r>
            <a:endParaRPr lang="ru-RU" dirty="0"/>
          </a:p>
        </p:txBody>
      </p:sp>
      <p:sp>
        <p:nvSpPr>
          <p:cNvPr id="8194" name="AutoShape 2" descr="https://sam-master.com/wp-content/uploads/2012/06/vnimani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u="sng" dirty="0" smtClean="0">
                <a:solidFill>
                  <a:srgbClr val="C00000"/>
                </a:solidFill>
              </a:rPr>
              <a:t>Актуальность</a:t>
            </a:r>
            <a:endParaRPr lang="ru-RU" sz="5400" i="1" u="sng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Воспитывать экологическую культуру нужно с раннего детства. Из природных ресурсов для малышей самым близким и доступным является вода. Воды на земле становится все меньше, поэтому объектом наблюдения я выбрала воду.</a:t>
            </a:r>
            <a:endParaRPr lang="ru-RU" dirty="0"/>
          </a:p>
        </p:txBody>
      </p:sp>
      <p:pic>
        <p:nvPicPr>
          <p:cNvPr id="6145" name="Picture 1" descr="F:\Татьяна Ивановна\DSCN0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0988"/>
            <a:ext cx="4716015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9"/>
            <a:ext cx="8280920" cy="4104456"/>
          </a:xfrm>
        </p:spPr>
        <p:txBody>
          <a:bodyPr numCol="2"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Нам </a:t>
            </a:r>
            <a:r>
              <a:rPr lang="ru-RU" dirty="0" smtClean="0"/>
              <a:t>всем интересно:</a:t>
            </a:r>
            <a:br>
              <a:rPr lang="ru-RU" dirty="0" smtClean="0"/>
            </a:br>
            <a:r>
              <a:rPr lang="ru-RU" dirty="0" smtClean="0"/>
              <a:t>Откуда вода?</a:t>
            </a:r>
            <a:br>
              <a:rPr lang="ru-RU" dirty="0" smtClean="0"/>
            </a:br>
            <a:r>
              <a:rPr lang="ru-RU" dirty="0" smtClean="0"/>
              <a:t>Из снега берется,</a:t>
            </a:r>
            <a:br>
              <a:rPr lang="ru-RU" dirty="0" smtClean="0"/>
            </a:br>
            <a:r>
              <a:rPr lang="ru-RU" dirty="0" smtClean="0"/>
              <a:t>Иль может из льда?</a:t>
            </a:r>
            <a:br>
              <a:rPr lang="ru-RU" dirty="0" smtClean="0"/>
            </a:br>
            <a:r>
              <a:rPr lang="ru-RU" dirty="0" smtClean="0"/>
              <a:t>Хотя, и подземным</a:t>
            </a:r>
            <a:br>
              <a:rPr lang="ru-RU" dirty="0" smtClean="0"/>
            </a:br>
            <a:r>
              <a:rPr lang="ru-RU" dirty="0" smtClean="0"/>
              <a:t>Ручьем вода бьет,</a:t>
            </a:r>
            <a:br>
              <a:rPr lang="ru-RU" dirty="0" smtClean="0"/>
            </a:br>
            <a:r>
              <a:rPr lang="ru-RU" dirty="0" smtClean="0"/>
              <a:t>Так, может, она</a:t>
            </a:r>
            <a:br>
              <a:rPr lang="ru-RU" dirty="0" smtClean="0"/>
            </a:br>
            <a:r>
              <a:rPr lang="ru-RU" dirty="0" smtClean="0"/>
              <a:t>Там начало берет?</a:t>
            </a:r>
            <a:br>
              <a:rPr lang="ru-RU" dirty="0" smtClean="0"/>
            </a:br>
            <a:r>
              <a:rPr lang="ru-RU" dirty="0" smtClean="0"/>
              <a:t>Вопрос интересный</a:t>
            </a:r>
            <a:br>
              <a:rPr lang="ru-RU" dirty="0" smtClean="0"/>
            </a:br>
            <a:r>
              <a:rPr lang="ru-RU" dirty="0" smtClean="0"/>
              <a:t>И чтоб разузнать</a:t>
            </a:r>
            <a:br>
              <a:rPr lang="ru-RU" dirty="0" smtClean="0"/>
            </a:br>
            <a:r>
              <a:rPr lang="ru-RU" dirty="0" smtClean="0"/>
              <a:t>Откуда вода,</a:t>
            </a:r>
            <a:br>
              <a:rPr lang="ru-RU" dirty="0" smtClean="0"/>
            </a:br>
            <a:r>
              <a:rPr lang="ru-RU" dirty="0" smtClean="0"/>
              <a:t>Надо книжки читать!</a:t>
            </a:r>
            <a:br>
              <a:rPr lang="ru-RU" dirty="0" smtClean="0"/>
            </a:br>
            <a:r>
              <a:rPr lang="ru-RU" dirty="0" smtClean="0"/>
              <a:t>Ответы узнаем</a:t>
            </a:r>
            <a:br>
              <a:rPr lang="ru-RU" dirty="0" smtClean="0"/>
            </a:br>
            <a:r>
              <a:rPr lang="ru-RU" dirty="0" smtClean="0"/>
              <a:t>Из умных мы книг</a:t>
            </a:r>
            <a:br>
              <a:rPr lang="ru-RU" dirty="0" smtClean="0"/>
            </a:br>
            <a:r>
              <a:rPr lang="ru-RU" dirty="0" smtClean="0"/>
              <a:t>И все вокруг тайны</a:t>
            </a:r>
            <a:br>
              <a:rPr lang="ru-RU" dirty="0" smtClean="0"/>
            </a:br>
            <a:r>
              <a:rPr lang="ru-RU" dirty="0" smtClean="0"/>
              <a:t>Откроются вмиг!</a:t>
            </a:r>
            <a:endParaRPr lang="ru-RU" dirty="0"/>
          </a:p>
        </p:txBody>
      </p:sp>
      <p:pic>
        <p:nvPicPr>
          <p:cNvPr id="7169" name="Picture 1" descr="F:\Татьяна Ивановна\DSCN0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933056"/>
            <a:ext cx="389992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188640"/>
            <a:ext cx="3744416" cy="28083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Воду </a:t>
            </a:r>
            <a:r>
              <a:rPr lang="ru-RU" dirty="0" smtClean="0">
                <a:solidFill>
                  <a:srgbClr val="C00000"/>
                </a:solidFill>
              </a:rPr>
              <a:t>нужно уважать —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Это должен каждый знать!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Совершенно не секрет —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Без воды нам жизни нет!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1" name="Picture 1" descr="F:\Татьяна Ивановна\DSCN01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F:\Татьяна Ивановна\DSCN01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7956" y="3140968"/>
            <a:ext cx="4956043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 теперь поэкспериментируем!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F:\Татьяна Ивановна\DSCN0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4355976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Татьяна Ивановна\DSCN01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96952"/>
            <a:ext cx="4668010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pic>
        <p:nvPicPr>
          <p:cNvPr id="3073" name="Picture 1" descr="F:\Татьяна Ивановна\DSCN0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011" y="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Татьяна Ивановна\DSCN02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Татьяна Ивановна\DSCN02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347610"/>
            <a:ext cx="4680520" cy="3510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img-fotki.yandex.ru/get/9093/16969765.155/0_7a3a1_9966af74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1029"/>
            <a:ext cx="9144000" cy="6126971"/>
          </a:xfrm>
          <a:prstGeom prst="rect">
            <a:avLst/>
          </a:prstGeom>
          <a:noFill/>
        </p:spPr>
      </p:pic>
      <p:pic>
        <p:nvPicPr>
          <p:cNvPr id="2049" name="Picture 1" descr="F:\Татьяна Ивановна\DSCN0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F:\Татьяна Ивановна\DSCN01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Татьяна Ивановна\DSCN01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3239598"/>
            <a:ext cx="4824536" cy="3618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Наблюдение за водой</vt:lpstr>
      <vt:lpstr>Цель</vt:lpstr>
      <vt:lpstr>Задачи:</vt:lpstr>
      <vt:lpstr>Актуальность</vt:lpstr>
      <vt:lpstr>Слайд 5</vt:lpstr>
      <vt:lpstr>Слайд 6</vt:lpstr>
      <vt:lpstr>А теперь поэкспериментируем!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Наблюдение за водой</dc:title>
  <dc:creator>дашуня</dc:creator>
  <cp:lastModifiedBy>дашуня</cp:lastModifiedBy>
  <cp:revision>5</cp:revision>
  <dcterms:created xsi:type="dcterms:W3CDTF">2018-01-12T10:26:14Z</dcterms:created>
  <dcterms:modified xsi:type="dcterms:W3CDTF">2018-01-12T11:10:55Z</dcterms:modified>
</cp:coreProperties>
</file>