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9" r:id="rId5"/>
    <p:sldId id="267" r:id="rId6"/>
    <p:sldId id="259" r:id="rId7"/>
    <p:sldId id="260" r:id="rId8"/>
    <p:sldId id="261" r:id="rId9"/>
    <p:sldId id="262" r:id="rId10"/>
    <p:sldId id="265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88" d="100"/>
          <a:sy n="88" d="100"/>
        </p:scale>
        <p:origin x="-9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  <p:transition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  <p:transition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  <p:transition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  <p:transition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  <p:transition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  <p:transition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5589" y="2037657"/>
            <a:ext cx="6609805" cy="17543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Georgia" panose="02040502050405020303" pitchFamily="18" charset="0"/>
              </a:rPr>
              <a:t>Предметно-развивающая среда кабинета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педагога-психолога</a:t>
            </a:r>
            <a:endParaRPr lang="ru-RU" sz="36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86714" y="4309328"/>
            <a:ext cx="32752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</a:rPr>
              <a:t>Подготовила: </a:t>
            </a:r>
          </a:p>
          <a:p>
            <a:r>
              <a:rPr lang="ru-RU" sz="2000" b="1" dirty="0" smtClean="0">
                <a:latin typeface="Georgia" panose="02040502050405020303" pitchFamily="18" charset="0"/>
              </a:rPr>
              <a:t>педагог-психолог</a:t>
            </a:r>
          </a:p>
          <a:p>
            <a:r>
              <a:rPr lang="ru-RU" sz="2000" b="1" dirty="0" smtClean="0">
                <a:latin typeface="Georgia" panose="02040502050405020303" pitchFamily="18" charset="0"/>
              </a:rPr>
              <a:t> Ефимова Александра </a:t>
            </a:r>
          </a:p>
          <a:p>
            <a:r>
              <a:rPr lang="ru-RU" sz="2000" b="1" dirty="0" smtClean="0">
                <a:latin typeface="Georgia" panose="02040502050405020303" pitchFamily="18" charset="0"/>
              </a:rPr>
              <a:t>Анатольевна</a:t>
            </a:r>
            <a:endParaRPr lang="ru-RU" sz="2000" b="1" dirty="0">
              <a:ln w="22225">
                <a:noFill/>
                <a:prstDash val="solid"/>
              </a:ln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8138" y="1150756"/>
            <a:ext cx="5630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общеразвивающего вида «Теремок» с приоритетным осуществлением деятельности по художественно-эстетическому   развитию  детей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372" y="990599"/>
            <a:ext cx="656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Уголок песочной терапии </a:t>
            </a:r>
            <a:endParaRPr lang="ru-RU" sz="24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026" name="Picture 2" descr="G:\для конкурса кабинета в работе\сжатые\IMG_6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372" y="2895599"/>
            <a:ext cx="4129113" cy="2754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0999" y="1621694"/>
            <a:ext cx="8338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Включает в себя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стол с подсветкой и кварцевый песок. Помогает установить контакт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с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ребёнком, снимает напряжение, агрессию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состояние внутреннего дискомфорта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у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детей.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7" name="Picture 3" descr="G:\для конкурса кабинета в работе\сжатые\IMG_3664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740228" y="271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846376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7705" y="849746"/>
            <a:ext cx="5866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7724" y="849746"/>
            <a:ext cx="5080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Уголок развития эмоциональной сферы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31966" y="2277223"/>
            <a:ext cx="4327511" cy="3245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74029" y="2367985"/>
            <a:ext cx="4147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Уголок включает в себя авторское пособие – игру «Поле чудес», азбуку развития эмоций ребенка (Лебедева М.А.). </a:t>
            </a:r>
          </a:p>
          <a:p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Уголок развития эмоциональной сферы привлекает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детей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помогает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им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понимать собственные эмоции, эмоциональное состояние других, способствует овладению средствами эмоциональной выразительности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2150184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1393" y="3519354"/>
            <a:ext cx="76736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создание условий,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которые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призваны </a:t>
            </a:r>
            <a:r>
              <a:rPr lang="ru-RU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обеспечить максимальный психологический комфорт для каждого ребёнка, создать возможности для развития познавательных процессов, речи, и эмоционально-волевой </a:t>
            </a: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сферы.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8220" y="605515"/>
            <a:ext cx="3690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«Предметно </a:t>
            </a:r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развивающая среда 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– это </a:t>
            </a:r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система материальных объектов деятельности ребёнка, содержание 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его </a:t>
            </a:r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духовного и 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физического </a:t>
            </a:r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развития, это 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единство социальных </a:t>
            </a:r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предметных </a:t>
            </a:r>
            <a:r>
              <a:rPr lang="ru-RU" sz="1200" dirty="0">
                <a:solidFill>
                  <a:srgbClr val="002060"/>
                </a:solidFill>
                <a:latin typeface="Georgia" panose="02040502050405020303" pitchFamily="18" charset="0"/>
              </a:rPr>
              <a:t>средств</a:t>
            </a:r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». </a:t>
            </a:r>
          </a:p>
          <a:p>
            <a:pPr algn="r"/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С.Л. Новоселова</a:t>
            </a:r>
            <a:endParaRPr lang="ru-RU" sz="1200" b="0" i="0" dirty="0"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6680" y="2119700"/>
            <a:ext cx="8643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Цель </a:t>
            </a:r>
            <a:r>
              <a:rPr lang="ru-RU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организации предметно-развивающей среды кабинета </a:t>
            </a:r>
            <a:r>
              <a:rPr lang="ru-RU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педагога-психолога –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2481760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6687" y="1939651"/>
            <a:ext cx="7402284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способствование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развитию детей дошкольного возраста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соответствии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 особенностями каждого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возрастного этапа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, учета особенностей и коррекции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недостатков их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развития;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обеспечение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возможность общения и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совместной деятельности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детей (в том числе детей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разного возраста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) и взрослых,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также возможности для уединения;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обеспечивает реализацию различных коррекционно-развивающих программ с учетом возрастных особенностей детей;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обеспечивает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доступность,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безопасность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  <a:r>
              <a:rPr lang="ru-RU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экологичность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оборудования и инструментария.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760" y="614739"/>
            <a:ext cx="84211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Задачи предметно-развивающей среды: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67031768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8829" y="2095810"/>
            <a:ext cx="77832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зона методической деятельности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педагога-психолога; </a:t>
            </a:r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зона консультативной работы;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зона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коррекционно-развивающих занятий;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зона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игровой терапии;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зона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релаксации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и снятия эмоционального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напряжения;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уголок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песочной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терапии;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уголок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развития эмоциональной 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сферы. 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9972" y="4631009"/>
            <a:ext cx="7946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Развивающая предметно-пространственная среда выстроена в соответствии с ФГОС ДО и обеспечивает реализацию образовательного потенциала пространства для развития детей дошкольного возраста.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4286" y="883308"/>
            <a:ext cx="7881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В развивающую предметно-пространственную среду в целях психолого-педагогического сопровождения входят следующие компоненты: 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317689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0665" y="855756"/>
            <a:ext cx="768266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Georgia" panose="02040502050405020303" pitchFamily="18" charset="0"/>
              </a:rPr>
              <a:t>Зона </a:t>
            </a:r>
            <a:r>
              <a:rPr lang="ru-RU" sz="2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методической</a:t>
            </a:r>
            <a:r>
              <a:rPr lang="ru-RU" sz="2800" b="1" dirty="0">
                <a:solidFill>
                  <a:srgbClr val="7030A0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деятельности педагога-психолога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7054" y="2232622"/>
            <a:ext cx="4827484" cy="326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7121" y="2703967"/>
            <a:ext cx="30140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Данная зона необходима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педагогу-психологу для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подготовки к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методической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аботе.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949141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85637" y="935203"/>
            <a:ext cx="55201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Зона консультативной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240415"/>
            <a:ext cx="42780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Данная зона включает работу по консультированию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администрации,</a:t>
            </a:r>
          </a:p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педагогов, родителей по вопросам</a:t>
            </a:r>
          </a:p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развития и воспитания детей.</a:t>
            </a:r>
          </a:p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Проведение совместных</a:t>
            </a:r>
          </a:p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консультаций для специалистов и</a:t>
            </a:r>
          </a:p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педагогов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ДОО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 целью повышения</a:t>
            </a:r>
          </a:p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психологической культуры и</a:t>
            </a:r>
          </a:p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обеспечения преемственности в</a:t>
            </a:r>
          </a:p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работе с детьми.</a:t>
            </a:r>
            <a:endParaRPr lang="ru-RU" b="0" i="0" dirty="0"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972" y="1442633"/>
            <a:ext cx="3013509" cy="4518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313106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886641"/>
            <a:ext cx="8958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Зона </a:t>
            </a:r>
            <a:r>
              <a:rPr lang="ru-RU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коррекционно-развивающих занятий</a:t>
            </a:r>
            <a:endParaRPr lang="ru-RU" sz="2400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831" y="2489836"/>
            <a:ext cx="4551309" cy="3568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0237" y="1566506"/>
            <a:ext cx="7202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Зона развивающих занятий оснащена детским столиком для занятий, детскими стульями, магнитной доской,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 также различными средствами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 обучения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(настольные игры, мозаики).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6243" y="2726451"/>
            <a:ext cx="3751604" cy="281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70066097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15374" y="1013881"/>
            <a:ext cx="3913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Зона игровой терапии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2930" y="1862983"/>
            <a:ext cx="5306136" cy="3751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0630" y="2011369"/>
            <a:ext cx="32687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Зона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игротерапии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имеет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особое значение. Здесь происходит устранение возможного напряжения ребенка при контакте с психологом. Обязательным здесь является наличие игрушек, которые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располагаются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на нижних полках шкафа, малыши могут свободно достать их.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801480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57651" y="4690605"/>
            <a:ext cx="5313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Данная зона помогает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снять усталость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, располагает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к отдыху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расслаблению, является местом эмоциональной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разгрузки.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648" y="1897166"/>
            <a:ext cx="2505107" cy="389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5421" y="1434130"/>
            <a:ext cx="4613640" cy="307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69877" y="492286"/>
            <a:ext cx="5473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Constantia" panose="02030602050306030303" pitchFamily="18" charset="0"/>
              </a:rPr>
              <a:t>Зона релаксации и снятия эмоционального напряжения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138014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426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</cp:lastModifiedBy>
  <cp:revision>38</cp:revision>
  <dcterms:created xsi:type="dcterms:W3CDTF">2013-11-19T05:52:05Z</dcterms:created>
  <dcterms:modified xsi:type="dcterms:W3CDTF">2018-02-13T07:29:11Z</dcterms:modified>
</cp:coreProperties>
</file>