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71F38A-55BF-4C05-AF8B-0D6EC849C50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9C81A0-9C54-45FB-B702-92DC044D16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1"/>
            <a:ext cx="7175351" cy="936104"/>
          </a:xfrm>
        </p:spPr>
        <p:txBody>
          <a:bodyPr/>
          <a:lstStyle/>
          <a:p>
            <a:pPr marL="72000" indent="0">
              <a:buNone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Лэпбук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Звуковичок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Описание:  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Большой </a:t>
            </a:r>
            <a:r>
              <a:rPr lang="ru-RU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лэпбук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 для индивидуальной работы, содержащий материал для автоматизации  звуков. 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Содержание: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- артикуляционная гимнастика;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- профиль артикуляции с правильным укладом органов речи нужного звука;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 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- картинка-символ для изолированного произнесения звука;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831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- материал для автоматизации в словах, </a:t>
            </a:r>
            <a:r>
              <a:rPr lang="ru-RU" sz="2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чистоговорках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, предложениях, в текстах;</a:t>
            </a:r>
          </a:p>
          <a:p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  <a:p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 - дыхательные упражнения;</a:t>
            </a:r>
          </a:p>
          <a:p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/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- задания на развитие звукового анализа и синтеза.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</a:b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задания на пространственную ориентировку (на листе бумаги);</a:t>
            </a:r>
          </a:p>
          <a:p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Задания на развитие зрительного восприятия;</a:t>
            </a:r>
          </a:p>
          <a:p>
            <a:pPr marL="285750" indent="-285750">
              <a:buFontTx/>
              <a:buChar char="-"/>
            </a:pP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/>
              </a:rPr>
              <a:t>смайлики для оценки ребенком своей деятельности.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10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Работа\Лэпбук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2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Работа\Лэпбук\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00" y="-109728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астасия\Desktop\Работа\Лэпбук\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астасия\Desktop\Работа\Лэпбук\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0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стасия\Desktop\Работа\Лэпбук\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2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esktop\Работа\Лэпбук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055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23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Лэпбук «Звуковичок»  Описание:  Большой лэпбук для индивидуальной работы, содержащий материал для автоматизации  звуков.  Содержание: - артикуляционная гимнастика; - профиль артикуляции с правильным укладом органов речи нужного звука;  - картинка-символ для изолированного произнесения звука;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«Звуковичок»</dc:title>
  <dc:creator>Анастасия Новикова</dc:creator>
  <cp:lastModifiedBy>Анастасия Новикова</cp:lastModifiedBy>
  <cp:revision>4</cp:revision>
  <dcterms:created xsi:type="dcterms:W3CDTF">2018-02-08T18:17:51Z</dcterms:created>
  <dcterms:modified xsi:type="dcterms:W3CDTF">2018-02-08T19:05:38Z</dcterms:modified>
</cp:coreProperties>
</file>