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FA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918648" cy="20398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44FA12"/>
                </a:solidFill>
              </a:rPr>
              <a:t>Логопедическая игра </a:t>
            </a:r>
            <a:br>
              <a:rPr lang="ru-RU" sz="4800" b="1" dirty="0" smtClean="0">
                <a:solidFill>
                  <a:srgbClr val="44FA12"/>
                </a:solidFill>
              </a:rPr>
            </a:br>
            <a:r>
              <a:rPr lang="ru-RU" sz="4800" b="1" dirty="0" smtClean="0">
                <a:solidFill>
                  <a:srgbClr val="44FA12"/>
                </a:solidFill>
              </a:rPr>
              <a:t>«Гусеница»</a:t>
            </a:r>
            <a:endParaRPr lang="ru-RU" sz="4800" b="1" dirty="0">
              <a:solidFill>
                <a:srgbClr val="44FA1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1.liveinternet.ru/images/attach/c/6/93/363/93363283_Ettes_Caterpil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666750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s://sun1-4.userapi.com/c840732/v840732994/5baf2/vjhtpfQSh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260648"/>
            <a:ext cx="8352928" cy="6264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Вариант 1.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 </a:t>
            </a:r>
            <a:r>
              <a:rPr lang="ru-RU" dirty="0" smtClean="0"/>
              <a:t>автоматизация звуков в словах.</a:t>
            </a:r>
          </a:p>
          <a:p>
            <a:r>
              <a:rPr lang="ru-RU" b="1" dirty="0" smtClean="0"/>
              <a:t>Ход игры:</a:t>
            </a:r>
          </a:p>
          <a:p>
            <a:pPr>
              <a:buNone/>
            </a:pPr>
            <a:r>
              <a:rPr lang="ru-RU" dirty="0" smtClean="0"/>
              <a:t>   Кладём перед ребёнком голову гусеницы с нужным  звуком, ребёнку предлагается собрать тело гусеницы, выбрав только те кружки, в которых встречается заданный звук.</a:t>
            </a:r>
          </a:p>
          <a:p>
            <a:r>
              <a:rPr lang="ru-RU" b="1" dirty="0" smtClean="0"/>
              <a:t>+задание для развития речи:</a:t>
            </a:r>
          </a:p>
          <a:p>
            <a:pPr>
              <a:buNone/>
            </a:pPr>
            <a:r>
              <a:rPr lang="ru-RU" dirty="0" smtClean="0"/>
              <a:t>    После того, как гусеница собрана, можно предложить воспитаннику составить предложения с каждым кружком.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pp.userapi.com/c840126/v840126994/75cdb/tkwspMBYB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99592" y="-171400"/>
            <a:ext cx="3024335" cy="4032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https://pp.userapi.com/c840126/v840126994/75cf6/WX1wOR9c6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4008" y="332656"/>
            <a:ext cx="4032447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https://pp.userapi.com/c840227/v840227994/76cf2/lTEC7O-atcc.jpg"/>
          <p:cNvPicPr>
            <a:picLocks noChangeAspect="1" noChangeArrowheads="1"/>
          </p:cNvPicPr>
          <p:nvPr/>
        </p:nvPicPr>
        <p:blipFill>
          <a:blip r:embed="rId4" cstate="print"/>
          <a:srcRect t="22050" b="34509"/>
          <a:stretch>
            <a:fillRect/>
          </a:stretch>
        </p:blipFill>
        <p:spPr bwMode="auto">
          <a:xfrm>
            <a:off x="611560" y="3645024"/>
            <a:ext cx="795637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Вариант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Цель: </a:t>
            </a:r>
            <a:r>
              <a:rPr lang="ru-RU" dirty="0" smtClean="0"/>
              <a:t>дифференциация звуков.</a:t>
            </a:r>
          </a:p>
          <a:p>
            <a:r>
              <a:rPr lang="ru-RU" b="1" dirty="0" smtClean="0"/>
              <a:t>Ход игры: </a:t>
            </a:r>
            <a:r>
              <a:rPr lang="ru-RU" dirty="0" smtClean="0"/>
              <a:t>кладём перед ребёнком сразу две </a:t>
            </a:r>
            <a:r>
              <a:rPr lang="ru-RU" smtClean="0"/>
              <a:t>головы </a:t>
            </a:r>
            <a:r>
              <a:rPr lang="ru-RU" smtClean="0"/>
              <a:t>гусеницы</a:t>
            </a:r>
            <a:r>
              <a:rPr lang="ru-RU" smtClean="0"/>
              <a:t> </a:t>
            </a:r>
            <a:r>
              <a:rPr lang="ru-RU" dirty="0" smtClean="0"/>
              <a:t>с созвучными звуками, задача ребёнка правильно распределить кружки.</a:t>
            </a:r>
            <a:endParaRPr lang="ru-RU" dirty="0"/>
          </a:p>
        </p:txBody>
      </p:sp>
      <p:pic>
        <p:nvPicPr>
          <p:cNvPr id="17410" name="Picture 2" descr="https://pp.userapi.com/c840126/v840126994/75ced/8DsUyRKI3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627784" y="3573016"/>
            <a:ext cx="4032448" cy="3024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28800"/>
            <a:ext cx="67687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нимание!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</TotalTime>
  <Words>97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Логопедическая игра  «Гусеница»</vt:lpstr>
      <vt:lpstr>Слайд 2</vt:lpstr>
      <vt:lpstr>Вариант 1.</vt:lpstr>
      <vt:lpstr>Слайд 4</vt:lpstr>
      <vt:lpstr>Вариант 2.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игра  «Гусеница»</dc:title>
  <dc:creator>Настя</dc:creator>
  <cp:lastModifiedBy>Настя</cp:lastModifiedBy>
  <cp:revision>2</cp:revision>
  <dcterms:created xsi:type="dcterms:W3CDTF">2018-02-21T17:59:40Z</dcterms:created>
  <dcterms:modified xsi:type="dcterms:W3CDTF">2018-02-22T08:30:59Z</dcterms:modified>
</cp:coreProperties>
</file>