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2" r:id="rId4"/>
    <p:sldId id="261" r:id="rId5"/>
    <p:sldId id="265" r:id="rId6"/>
    <p:sldId id="264" r:id="rId7"/>
    <p:sldId id="268" r:id="rId8"/>
    <p:sldId id="267" r:id="rId9"/>
    <p:sldId id="257" r:id="rId10"/>
    <p:sldId id="269" r:id="rId11"/>
  </p:sldIdLst>
  <p:sldSz cx="6858000" cy="12192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24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8AC9-D6C0-47ED-9094-51D9541824C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C978-076C-4FF1-A1DA-85C9C738D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17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8AC9-D6C0-47ED-9094-51D9541824C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C978-076C-4FF1-A1DA-85C9C738D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17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761060" y="1154290"/>
            <a:ext cx="831354" cy="183670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5212" y="1154290"/>
            <a:ext cx="2410122" cy="1836702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8AC9-D6C0-47ED-9094-51D9541824C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C978-076C-4FF1-A1DA-85C9C738D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41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8AC9-D6C0-47ED-9094-51D9541824C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C978-076C-4FF1-A1DA-85C9C738D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30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8AC9-D6C0-47ED-9094-51D9541824C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C978-076C-4FF1-A1DA-85C9C738D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51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5212" y="5768622"/>
            <a:ext cx="1620738" cy="137526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1675" y="5768622"/>
            <a:ext cx="1620739" cy="137526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8AC9-D6C0-47ED-9094-51D9541824C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C978-076C-4FF1-A1DA-85C9C738D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74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8AC9-D6C0-47ED-9094-51D9541824C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C978-076C-4FF1-A1DA-85C9C738D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09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8AC9-D6C0-47ED-9094-51D9541824C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C978-076C-4FF1-A1DA-85C9C738D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9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8AC9-D6C0-47ED-9094-51D9541824C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C978-076C-4FF1-A1DA-85C9C738D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55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8AC9-D6C0-47ED-9094-51D9541824C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C978-076C-4FF1-A1DA-85C9C738D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99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8AC9-D6C0-47ED-9094-51D9541824C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5C978-076C-4FF1-A1DA-85C9C738D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80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38AC9-D6C0-47ED-9094-51D9541824C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5C978-076C-4FF1-A1DA-85C9C738D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0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1058779"/>
            <a:ext cx="5859633" cy="10092503"/>
          </a:xfrm>
        </p:spPr>
      </p:pic>
      <p:sp>
        <p:nvSpPr>
          <p:cNvPr id="3" name="TextBox 2"/>
          <p:cNvSpPr txBox="1"/>
          <p:nvPr/>
        </p:nvSpPr>
        <p:spPr>
          <a:xfrm>
            <a:off x="1395665" y="4154902"/>
            <a:ext cx="3754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 Конкурсная работа по теме:</a:t>
            </a:r>
          </a:p>
          <a:p>
            <a:r>
              <a:rPr lang="ru-RU" sz="2000" b="1" i="1" dirty="0" smtClean="0"/>
              <a:t>« Театральная роль педагога»</a:t>
            </a:r>
            <a:endParaRPr lang="ru-RU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716503" y="6304544"/>
            <a:ext cx="3064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Воспитатель: </a:t>
            </a:r>
            <a:r>
              <a:rPr lang="ru-RU" sz="2000" i="1" dirty="0" err="1" smtClean="0"/>
              <a:t>Волосович</a:t>
            </a:r>
            <a:r>
              <a:rPr lang="ru-RU" sz="2000" i="1" dirty="0" smtClean="0"/>
              <a:t> </a:t>
            </a:r>
          </a:p>
          <a:p>
            <a:r>
              <a:rPr lang="ru-RU" sz="2000" i="1" dirty="0" smtClean="0"/>
              <a:t>Ирина Борисовна</a:t>
            </a:r>
            <a:endParaRPr lang="ru-RU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459831" y="2181725"/>
            <a:ext cx="384361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/>
              <a:t>Муниципальное бюджетное</a:t>
            </a:r>
          </a:p>
          <a:p>
            <a:r>
              <a:rPr lang="ru-RU" sz="1600" b="1" i="1" dirty="0"/>
              <a:t>д</a:t>
            </a:r>
            <a:r>
              <a:rPr lang="ru-RU" sz="1600" b="1" i="1" dirty="0" smtClean="0"/>
              <a:t>ошкольное образовательное</a:t>
            </a:r>
          </a:p>
          <a:p>
            <a:r>
              <a:rPr lang="ru-RU" sz="1600" b="1" i="1" dirty="0"/>
              <a:t>у</a:t>
            </a:r>
            <a:r>
              <a:rPr lang="ru-RU" sz="1600" b="1" i="1" dirty="0" smtClean="0"/>
              <a:t>чреждение «Центр развития ребенка-</a:t>
            </a:r>
          </a:p>
          <a:p>
            <a:r>
              <a:rPr lang="ru-RU" sz="1600" b="1" i="1" dirty="0"/>
              <a:t>д</a:t>
            </a:r>
            <a:r>
              <a:rPr lang="ru-RU" sz="1600" b="1" i="1" dirty="0" smtClean="0"/>
              <a:t>етский сад № 29» г. Владивостока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08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1058779"/>
            <a:ext cx="5859633" cy="1009250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80" y="2878087"/>
            <a:ext cx="4011140" cy="30083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31" y="6086859"/>
            <a:ext cx="3081639" cy="2311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9680" y="1680519"/>
            <a:ext cx="4843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Мир без театра и без песен для меня     НЕ ИНТЕРЕСЕН!!!!!</a:t>
            </a:r>
            <a:endParaRPr lang="ru-RU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273643" y="8807756"/>
            <a:ext cx="3237471" cy="286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05231" y="8461760"/>
            <a:ext cx="3805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Я-малыш, впервые пришедший</a:t>
            </a:r>
          </a:p>
          <a:p>
            <a:r>
              <a:rPr lang="ru-RU" sz="2000" b="1" i="1" dirty="0"/>
              <a:t>н</a:t>
            </a:r>
            <a:r>
              <a:rPr lang="ru-RU" sz="2000" b="1" i="1" dirty="0" smtClean="0"/>
              <a:t>а утренник в 2014 г, а нынче</a:t>
            </a:r>
          </a:p>
          <a:p>
            <a:r>
              <a:rPr lang="ru-RU" sz="2000" b="1" i="1" dirty="0"/>
              <a:t>в</a:t>
            </a:r>
            <a:r>
              <a:rPr lang="ru-RU" sz="2000" b="1" i="1" dirty="0" smtClean="0"/>
              <a:t>ыпускник д/сада. 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9983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1058779"/>
            <a:ext cx="5859633" cy="1009250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19" y="3121486"/>
            <a:ext cx="4480560" cy="228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85" y="5523304"/>
            <a:ext cx="2423229" cy="36348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9240" y="1679106"/>
            <a:ext cx="3607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Обожаю нашего музыкального</a:t>
            </a:r>
          </a:p>
          <a:p>
            <a:r>
              <a:rPr lang="ru-RU" b="1" i="1" dirty="0"/>
              <a:t>р</a:t>
            </a:r>
            <a:r>
              <a:rPr lang="ru-RU" b="1" i="1" dirty="0" smtClean="0"/>
              <a:t>уководителя: Пилипенко Елену </a:t>
            </a:r>
          </a:p>
          <a:p>
            <a:r>
              <a:rPr lang="ru-RU" b="1" i="1" dirty="0" smtClean="0"/>
              <a:t>Герасимовну! Она столько новых</a:t>
            </a:r>
          </a:p>
          <a:p>
            <a:r>
              <a:rPr lang="ru-RU" b="1" i="1" dirty="0"/>
              <a:t>т</a:t>
            </a:r>
            <a:r>
              <a:rPr lang="ru-RU" b="1" i="1" dirty="0" smtClean="0"/>
              <a:t>алантов открыла в педагогах.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0051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1058779"/>
            <a:ext cx="5859633" cy="1009250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60" y="2465088"/>
            <a:ext cx="2701489" cy="20823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33" y="4644335"/>
            <a:ext cx="2991334" cy="22232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81" y="6964529"/>
            <a:ext cx="3175686" cy="21002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5193" y="1398840"/>
            <a:ext cx="4708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Люблю утренники! Они дают мне возможность подарить не только детям, но и взрослым….сказку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66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1058779"/>
            <a:ext cx="5859633" cy="1009250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96" y="4695878"/>
            <a:ext cx="3514009" cy="27242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88" y="2258364"/>
            <a:ext cx="2432933" cy="2313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007" y="7543665"/>
            <a:ext cx="2258589" cy="24481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9686" y="1556947"/>
            <a:ext cx="5441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Кто бы мог подумать, что в </a:t>
            </a:r>
            <a:r>
              <a:rPr lang="en-US" sz="2000" b="1" i="1" dirty="0" smtClean="0"/>
              <a:t>XXI</a:t>
            </a:r>
            <a:r>
              <a:rPr lang="ru-RU" sz="2000" b="1" i="1" dirty="0" smtClean="0"/>
              <a:t> веке </a:t>
            </a:r>
          </a:p>
          <a:p>
            <a:r>
              <a:rPr lang="ru-RU" sz="2000" b="1" i="1" dirty="0" smtClean="0"/>
              <a:t> я смогу одеть костюм Алёнушки!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7187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1062682"/>
            <a:ext cx="5859633" cy="1016912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930" y="6185556"/>
            <a:ext cx="2139196" cy="32506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12" y="2861581"/>
            <a:ext cx="3991232" cy="32178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5583" y="1484181"/>
            <a:ext cx="4532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А вы когда-нибудь наблюдали за эмоциями родителей во время праздника? Обожаю, когда они радуются </a:t>
            </a:r>
            <a:r>
              <a:rPr lang="ru-RU" sz="2000" b="1" i="1" dirty="0" err="1" smtClean="0"/>
              <a:t>больше,чем</a:t>
            </a:r>
            <a:r>
              <a:rPr lang="ru-RU" sz="2000" b="1" i="1" dirty="0" smtClean="0"/>
              <a:t> дети….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1675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1058779"/>
            <a:ext cx="5859633" cy="1009250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70" y="2207719"/>
            <a:ext cx="3220308" cy="24152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34" y="4622950"/>
            <a:ext cx="3157579" cy="2368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62" y="6991134"/>
            <a:ext cx="3167051" cy="2375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7394" y="1433377"/>
            <a:ext cx="4695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Что интереснее? Играть для детей? Или самой побыть во время утренника ребёнком?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270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1058779"/>
            <a:ext cx="5859633" cy="100925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60" y="6883622"/>
            <a:ext cx="2917460" cy="19449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98" y="3345607"/>
            <a:ext cx="2266092" cy="33991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345607"/>
            <a:ext cx="2266092" cy="33991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698" y="1172478"/>
            <a:ext cx="5002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/>
              <a:t>Пожалуй,одна</a:t>
            </a:r>
            <a:r>
              <a:rPr lang="ru-RU" sz="2400" b="1" i="1" dirty="0" smtClean="0"/>
              <a:t> из моих ярких ролей-это встреча мужа в аэропорту в роли Бабы-Яги(вот так я состарилась, пока его ждала</a:t>
            </a:r>
            <a:r>
              <a:rPr lang="ru-RU" sz="2400" b="1" i="1" dirty="0" smtClean="0">
                <a:sym typeface="Wingdings" panose="05000000000000000000" pitchFamily="2" charset="2"/>
              </a:rPr>
              <a:t>:))))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4098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83" y="939392"/>
            <a:ext cx="5859633" cy="1009250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81" y="2704474"/>
            <a:ext cx="3126258" cy="20841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84" y="4892815"/>
            <a:ext cx="3278489" cy="21856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928" y="7138086"/>
            <a:ext cx="3348681" cy="22324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0315" y="1249396"/>
            <a:ext cx="5084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В ожидании самолёта с нами  познакомились и перефотографировались многие сотрудники аэропорта </a:t>
            </a:r>
            <a:r>
              <a:rPr lang="ru-RU" sz="2000" b="1" i="1" dirty="0" err="1" smtClean="0"/>
              <a:t>г.Владивостока</a:t>
            </a:r>
            <a:r>
              <a:rPr lang="ru-RU" sz="2000" b="1" i="1" dirty="0" smtClean="0"/>
              <a:t>. Все мне помогали</a:t>
            </a:r>
          </a:p>
          <a:p>
            <a:r>
              <a:rPr lang="ru-RU" sz="2000" b="1" i="1" dirty="0"/>
              <a:t>в</a:t>
            </a:r>
            <a:r>
              <a:rPr lang="ru-RU" sz="2000" b="1" i="1" dirty="0" smtClean="0"/>
              <a:t>стретить мужа под громкие овации.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3065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405" y="649112"/>
            <a:ext cx="5645108" cy="9819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0" y="661961"/>
            <a:ext cx="5859633" cy="1009250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17" y="2214670"/>
            <a:ext cx="3601995" cy="24013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352" y="4161559"/>
            <a:ext cx="4639962" cy="30933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68" y="5916376"/>
            <a:ext cx="2382879" cy="35743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1404" y="1087389"/>
            <a:ext cx="5226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Люди смеялись, подходили фотографироваться, просили подвезти</a:t>
            </a:r>
          </a:p>
          <a:p>
            <a:r>
              <a:rPr lang="ru-RU" sz="2000" b="1" i="1" dirty="0"/>
              <a:t>н</a:t>
            </a:r>
            <a:r>
              <a:rPr lang="ru-RU" sz="2000" b="1" i="1" dirty="0" smtClean="0"/>
              <a:t>а метле. Верная изба топала  рядом босиком по асфальту. Идея удалась!!!!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80447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210</Words>
  <Application>Microsoft Office PowerPoint</Application>
  <PresentationFormat>Широкоэкранный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у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Aleksey</dc:creator>
  <cp:lastModifiedBy>Aleksey</cp:lastModifiedBy>
  <cp:revision>11</cp:revision>
  <dcterms:created xsi:type="dcterms:W3CDTF">2018-02-13T10:26:46Z</dcterms:created>
  <dcterms:modified xsi:type="dcterms:W3CDTF">2018-02-13T12:57:54Z</dcterms:modified>
</cp:coreProperties>
</file>