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9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84E-FE5C-45F1-B128-88E081D0EDF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5476-AA31-4372-A594-0C8C9B156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84E-FE5C-45F1-B128-88E081D0EDF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5476-AA31-4372-A594-0C8C9B156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84E-FE5C-45F1-B128-88E081D0EDF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5476-AA31-4372-A594-0C8C9B156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84E-FE5C-45F1-B128-88E081D0EDF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5476-AA31-4372-A594-0C8C9B156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84E-FE5C-45F1-B128-88E081D0EDF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5476-AA31-4372-A594-0C8C9B156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84E-FE5C-45F1-B128-88E081D0EDF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5476-AA31-4372-A594-0C8C9B156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84E-FE5C-45F1-B128-88E081D0EDF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5476-AA31-4372-A594-0C8C9B156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84E-FE5C-45F1-B128-88E081D0EDF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5476-AA31-4372-A594-0C8C9B156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84E-FE5C-45F1-B128-88E081D0EDF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5476-AA31-4372-A594-0C8C9B156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84E-FE5C-45F1-B128-88E081D0EDF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5476-AA31-4372-A594-0C8C9B156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84E-FE5C-45F1-B128-88E081D0EDF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D65476-AA31-4372-A594-0C8C9B156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96B84E-FE5C-45F1-B128-88E081D0EDF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D65476-AA31-4372-A594-0C8C9B156A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Изображение: Шаблон (фон) презентации. Часть 18 - Дистанционный Образовательный Портал &quot;Продлён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 descr="Праздничный порт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455450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835150" y="260350"/>
            <a:ext cx="698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</a:rPr>
              <a:t>Игра «Букет из добрых </a:t>
            </a:r>
          </a:p>
          <a:p>
            <a:pPr algn="ctr"/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</a:rPr>
              <a:t>слов»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4437112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учитель – логопед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МДОАУ № 106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кв. категории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Шуваева Е. А.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Изображение: Шаблон (фон) презентации. Часть 18 - Дистанционный Образовательный Портал &quot;Продлён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8" descr="Картинки обворожительных девушек с цветами на волосах &quot; PixelBrush - Портал о дизайне. Скачать фото, картинки, обои, рисунки, и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28" y="4437112"/>
            <a:ext cx="3497172" cy="21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835696" y="476672"/>
            <a:ext cx="71278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66"/>
                </a:solidFill>
              </a:rPr>
              <a:t>Цель: - воспитание нравственных ориентиров (любовь к близким, уважение к старшим)</a:t>
            </a:r>
          </a:p>
          <a:p>
            <a:r>
              <a:rPr lang="ru-RU" sz="3600" b="1" dirty="0">
                <a:solidFill>
                  <a:srgbClr val="FF0066"/>
                </a:solidFill>
              </a:rPr>
              <a:t>Задачи: подбор определений к слову МАМА;</a:t>
            </a:r>
          </a:p>
          <a:p>
            <a:r>
              <a:rPr lang="ru-RU" sz="3600" b="1" dirty="0">
                <a:solidFill>
                  <a:srgbClr val="FF0066"/>
                </a:solidFill>
              </a:rPr>
              <a:t>- Обогащение словаря прилагательными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Изображение: Шаблон (фон) презентации. Часть 18 - Дистанционный Образовательный Портал &quot;Продлён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979613" y="333375"/>
            <a:ext cx="66246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C0066"/>
                </a:solidFill>
              </a:rPr>
              <a:t>Пособие представляет собой вазу  и цветы.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763713" y="5157788"/>
            <a:ext cx="73802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66"/>
                </a:solidFill>
              </a:rPr>
              <a:t>Инструкция: поставьте  в вазу столько цветов, сколько приятных и добрых слов вы можете  сказать о своей  о маме. (Дети по одному выходят к доске, берут цветок, называют ласковое  слово о  маме  и «ставят» цветок в вазу. Моя мама добрая; моя мама ласковая; моя мама красивая и т.п.</a:t>
            </a:r>
          </a:p>
        </p:txBody>
      </p:sp>
      <p:pic>
        <p:nvPicPr>
          <p:cNvPr id="15364" name="Picture 5" descr="IMG_4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268413"/>
            <a:ext cx="41052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IMG_40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268413"/>
            <a:ext cx="30924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305800" cy="252028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СПАСИБО </a:t>
            </a:r>
            <a:br>
              <a:rPr lang="ru-RU" sz="8000" b="1" dirty="0" smtClean="0"/>
            </a:br>
            <a:r>
              <a:rPr lang="ru-RU" sz="8000" b="1" dirty="0" smtClean="0"/>
              <a:t>ЗА </a:t>
            </a:r>
            <a:br>
              <a:rPr lang="ru-RU" sz="8000" b="1" dirty="0" smtClean="0"/>
            </a:br>
            <a:r>
              <a:rPr lang="ru-RU" sz="8000" b="1" dirty="0" smtClean="0"/>
              <a:t>ВНИМАНИЕ!!!</a:t>
            </a:r>
            <a:endParaRPr lang="ru-RU" sz="8000" b="1" dirty="0"/>
          </a:p>
        </p:txBody>
      </p:sp>
      <p:pic>
        <p:nvPicPr>
          <p:cNvPr id="3" name="Picture 5" descr="687474703a2f2f7473662d73612e6e61726f64322e72752f6f6c64657266696c65732f392f6f726967696e616c5f616e6a7574696e795f676c617a6b692e6a7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1" y="4149080"/>
            <a:ext cx="2352170" cy="244857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117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СПАСИБО  ЗА  ВНИМАНИЕ!!!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ПК</cp:lastModifiedBy>
  <cp:revision>31</cp:revision>
  <dcterms:created xsi:type="dcterms:W3CDTF">2016-10-24T06:06:12Z</dcterms:created>
  <dcterms:modified xsi:type="dcterms:W3CDTF">2018-02-14T15:42:23Z</dcterms:modified>
</cp:coreProperties>
</file>