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0" r:id="rId5"/>
    <p:sldId id="258" r:id="rId6"/>
    <p:sldId id="259" r:id="rId7"/>
    <p:sldId id="257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6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7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5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8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019B-366E-4AAF-B003-FB1CC7BBFF0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8371-165D-458C-AE2B-411479879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78228"/>
              </p:ext>
            </p:extLst>
          </p:nvPr>
        </p:nvGraphicFramePr>
        <p:xfrm>
          <a:off x="-99390" y="-69574"/>
          <a:ext cx="12404034" cy="699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9390" y="-69574"/>
                        <a:ext cx="12404034" cy="6998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Лучший кабинет психолога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 </a:t>
            </a: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ГБОУ ЦО «Школа здоровья» №1679</a:t>
            </a:r>
            <a:endParaRPr lang="ru-RU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Сидорова Екатерина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Алексеевна </a:t>
            </a: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г. Москва 2018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13494"/>
              </p:ext>
            </p:extLst>
          </p:nvPr>
        </p:nvGraphicFramePr>
        <p:xfrm>
          <a:off x="0" y="0"/>
          <a:ext cx="12265891" cy="68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65891" cy="6877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9400" cy="3368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709"/>
            <a:ext cx="10515600" cy="5133254"/>
          </a:xfrm>
        </p:spPr>
        <p:txBody>
          <a:bodyPr/>
          <a:lstStyle/>
          <a:p>
            <a:pPr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Пространство кабинета педагога-психолога является важной частью развивающей предметной среды образовательного учреждения, организация и обогащение которой должны строиться с учетом закономерностей детского развития, отвечать критериям функционального комфорта.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Пространство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кабинета организовано в соответствии со спецификой профессиональной деятельности психолога и разделено на несколько рабочих зон, имеющих различную функциональную нагрузку.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37337"/>
              </p:ext>
            </p:extLst>
          </p:nvPr>
        </p:nvGraphicFramePr>
        <p:xfrm>
          <a:off x="0" y="0"/>
          <a:ext cx="12192000" cy="687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72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Рабочее место педагога-психолога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915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08369"/>
              </p:ext>
            </p:extLst>
          </p:nvPr>
        </p:nvGraphicFramePr>
        <p:xfrm>
          <a:off x="-270689" y="-110836"/>
          <a:ext cx="12939767" cy="704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0689" y="-110836"/>
                        <a:ext cx="12939767" cy="704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Зона для консультирования родителей и педагогов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/>
          <a:stretch/>
        </p:blipFill>
        <p:spPr>
          <a:xfrm>
            <a:off x="5988488" y="2019341"/>
            <a:ext cx="5365312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"/>
          <a:stretch/>
        </p:blipFill>
        <p:spPr>
          <a:xfrm rot="5400000">
            <a:off x="690378" y="2429642"/>
            <a:ext cx="4932935" cy="35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54147"/>
              </p:ext>
            </p:extLst>
          </p:nvPr>
        </p:nvGraphicFramePr>
        <p:xfrm>
          <a:off x="0" y="0"/>
          <a:ext cx="12192000" cy="703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7037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Зона для хранения развивающих пособий, дидактических игр, документации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1970" y="2496243"/>
            <a:ext cx="4486876" cy="33651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" r="14912" b="2773"/>
          <a:stretch/>
        </p:blipFill>
        <p:spPr>
          <a:xfrm rot="5400000">
            <a:off x="6196675" y="2384808"/>
            <a:ext cx="4473354" cy="35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270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Зона для развивающих и творческих занятий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/>
          <a:stretch/>
        </p:blipFill>
        <p:spPr>
          <a:xfrm>
            <a:off x="5953538" y="2055813"/>
            <a:ext cx="5481431" cy="43450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/>
        </p:blipFill>
        <p:spPr>
          <a:xfrm rot="16200000">
            <a:off x="68635" y="2460253"/>
            <a:ext cx="4933764" cy="33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89005"/>
              </p:ext>
            </p:extLst>
          </p:nvPr>
        </p:nvGraphicFramePr>
        <p:xfrm>
          <a:off x="-1" y="0"/>
          <a:ext cx="122648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26488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Зона релаксации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игротерапии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7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53115"/>
              </p:ext>
            </p:extLst>
          </p:nvPr>
        </p:nvGraphicFramePr>
        <p:xfrm>
          <a:off x="13252" y="0"/>
          <a:ext cx="12293708" cy="689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2" y="0"/>
                        <a:ext cx="12293708" cy="6899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Зона песочной терапии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1" y="1840203"/>
            <a:ext cx="5404414" cy="40533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02" y="1840203"/>
            <a:ext cx="5415590" cy="40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07448"/>
              </p:ext>
            </p:extLst>
          </p:nvPr>
        </p:nvGraphicFramePr>
        <p:xfrm>
          <a:off x="0" y="1"/>
          <a:ext cx="12192000" cy="686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Презентация" r:id="rId3" imgW="4570501" imgH="3427618" progId="PowerPoint.Show.8">
                  <p:embed/>
                </p:oleObj>
              </mc:Choice>
              <mc:Fallback>
                <p:oleObj name="Презентация" r:id="rId3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6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79" y="2169180"/>
            <a:ext cx="3705778" cy="3615393"/>
          </a:xfrm>
        </p:spPr>
      </p:pic>
    </p:spTree>
    <p:extLst>
      <p:ext uri="{BB962C8B-B14F-4D97-AF65-F5344CB8AC3E}">
        <p14:creationId xmlns:p14="http://schemas.microsoft.com/office/powerpoint/2010/main" val="4167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107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Century</vt:lpstr>
      <vt:lpstr>Constantia</vt:lpstr>
      <vt:lpstr>Тема Office</vt:lpstr>
      <vt:lpstr>Презентация</vt:lpstr>
      <vt:lpstr>Презентация PowerPoint 97–2003</vt:lpstr>
      <vt:lpstr>Лучший кабинет психолога</vt:lpstr>
      <vt:lpstr>Презентация PowerPoint</vt:lpstr>
      <vt:lpstr>Рабочее место педагога-психолога</vt:lpstr>
      <vt:lpstr>Зона для консультирования родителей и педагогов</vt:lpstr>
      <vt:lpstr>Зона для хранения развивающих пособий, дидактических игр, документации</vt:lpstr>
      <vt:lpstr>Зона для развивающих и творческих занятий</vt:lpstr>
      <vt:lpstr>Зона релаксации и игротерапии</vt:lpstr>
      <vt:lpstr>Зона песочной терапии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кабинет психолога</dc:title>
  <dc:creator>Панда</dc:creator>
  <cp:lastModifiedBy>Панда</cp:lastModifiedBy>
  <cp:revision>10</cp:revision>
  <dcterms:created xsi:type="dcterms:W3CDTF">2018-02-23T16:22:25Z</dcterms:created>
  <dcterms:modified xsi:type="dcterms:W3CDTF">2018-02-23T18:23:56Z</dcterms:modified>
</cp:coreProperties>
</file>