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1" r:id="rId8"/>
    <p:sldId id="262" r:id="rId9"/>
    <p:sldId id="270" r:id="rId10"/>
    <p:sldId id="271" r:id="rId11"/>
    <p:sldId id="263" r:id="rId12"/>
    <p:sldId id="265" r:id="rId13"/>
    <p:sldId id="266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itina_6969@mail.ru" userId="58376355a16649e8" providerId="LiveId" clId="{F52D5DF6-4192-45CD-9408-4C6C74D5E70A}"/>
    <pc:docChg chg="undo custSel addSld delSld modSld">
      <pc:chgData name="nikitina_6969@mail.ru" userId="58376355a16649e8" providerId="LiveId" clId="{F52D5DF6-4192-45CD-9408-4C6C74D5E70A}" dt="2017-10-19T10:21:46.402" v="57"/>
      <pc:docMkLst>
        <pc:docMk/>
      </pc:docMkLst>
      <pc:sldChg chg="del">
        <pc:chgData name="nikitina_6969@mail.ru" userId="58376355a16649e8" providerId="LiveId" clId="{F52D5DF6-4192-45CD-9408-4C6C74D5E70A}" dt="2017-10-19T09:12:29.943" v="10" actId="2696"/>
        <pc:sldMkLst>
          <pc:docMk/>
          <pc:sldMk cId="3526340735" sldId="260"/>
        </pc:sldMkLst>
      </pc:sldChg>
      <pc:sldChg chg="add del">
        <pc:chgData name="nikitina_6969@mail.ru" userId="58376355a16649e8" providerId="LiveId" clId="{F52D5DF6-4192-45CD-9408-4C6C74D5E70A}" dt="2017-10-19T09:39:04.543" v="22" actId="2696"/>
        <pc:sldMkLst>
          <pc:docMk/>
          <pc:sldMk cId="1471546171" sldId="266"/>
        </pc:sldMkLst>
      </pc:sldChg>
      <pc:sldChg chg="addSp delSp modSp add modAnim">
        <pc:chgData name="nikitina_6969@mail.ru" userId="58376355a16649e8" providerId="LiveId" clId="{F52D5DF6-4192-45CD-9408-4C6C74D5E70A}" dt="2017-10-14T09:11:48.722" v="9" actId="1076"/>
        <pc:sldMkLst>
          <pc:docMk/>
          <pc:sldMk cId="590829616" sldId="267"/>
        </pc:sldMkLst>
        <pc:spChg chg="del">
          <ac:chgData name="nikitina_6969@mail.ru" userId="58376355a16649e8" providerId="LiveId" clId="{F52D5DF6-4192-45CD-9408-4C6C74D5E70A}" dt="2017-10-14T09:11:25.796" v="3" actId="478"/>
          <ac:spMkLst>
            <pc:docMk/>
            <pc:sldMk cId="590829616" sldId="267"/>
            <ac:spMk id="2" creationId="{12F0789B-8FA7-42A7-BF10-2799B265CBFD}"/>
          </ac:spMkLst>
        </pc:spChg>
        <pc:spChg chg="del">
          <ac:chgData name="nikitina_6969@mail.ru" userId="58376355a16649e8" providerId="LiveId" clId="{F52D5DF6-4192-45CD-9408-4C6C74D5E70A}" dt="2017-10-14T09:11:13.408" v="1" actId="1076"/>
          <ac:spMkLst>
            <pc:docMk/>
            <pc:sldMk cId="590829616" sldId="267"/>
            <ac:spMk id="3" creationId="{4E6E103A-592F-4128-A423-C4E96E94214A}"/>
          </ac:spMkLst>
        </pc:spChg>
        <pc:picChg chg="add mod">
          <ac:chgData name="nikitina_6969@mail.ru" userId="58376355a16649e8" providerId="LiveId" clId="{F52D5DF6-4192-45CD-9408-4C6C74D5E70A}" dt="2017-10-14T09:11:48.722" v="9" actId="1076"/>
          <ac:picMkLst>
            <pc:docMk/>
            <pc:sldMk cId="590829616" sldId="267"/>
            <ac:picMk id="4" creationId="{445CC3CF-2E10-45FB-BF04-B8DDA0221C0E}"/>
          </ac:picMkLst>
        </pc:picChg>
      </pc:sldChg>
      <pc:sldChg chg="addSp delSp modSp add">
        <pc:chgData name="nikitina_6969@mail.ru" userId="58376355a16649e8" providerId="LiveId" clId="{F52D5DF6-4192-45CD-9408-4C6C74D5E70A}" dt="2017-10-19T09:14:35.118" v="20" actId="14100"/>
        <pc:sldMkLst>
          <pc:docMk/>
          <pc:sldMk cId="2518055133" sldId="268"/>
        </pc:sldMkLst>
        <pc:spChg chg="del">
          <ac:chgData name="nikitina_6969@mail.ru" userId="58376355a16649e8" providerId="LiveId" clId="{F52D5DF6-4192-45CD-9408-4C6C74D5E70A}" dt="2017-10-19T09:14:03.405" v="15" actId="478"/>
          <ac:spMkLst>
            <pc:docMk/>
            <pc:sldMk cId="2518055133" sldId="268"/>
            <ac:spMk id="2" creationId="{4FC2F9F4-6096-4268-B919-37BD7D6100D0}"/>
          </ac:spMkLst>
        </pc:spChg>
        <pc:spChg chg="del mod">
          <ac:chgData name="nikitina_6969@mail.ru" userId="58376355a16649e8" providerId="LiveId" clId="{F52D5DF6-4192-45CD-9408-4C6C74D5E70A}" dt="2017-10-19T09:14:01.047" v="14" actId="478"/>
          <ac:spMkLst>
            <pc:docMk/>
            <pc:sldMk cId="2518055133" sldId="268"/>
            <ac:spMk id="3" creationId="{49D3F5B2-B704-4868-AAAC-9CBD8B937962}"/>
          </ac:spMkLst>
        </pc:spChg>
        <pc:picChg chg="add mod">
          <ac:chgData name="nikitina_6969@mail.ru" userId="58376355a16649e8" providerId="LiveId" clId="{F52D5DF6-4192-45CD-9408-4C6C74D5E70A}" dt="2017-10-19T09:14:35.118" v="20" actId="14100"/>
          <ac:picMkLst>
            <pc:docMk/>
            <pc:sldMk cId="2518055133" sldId="268"/>
            <ac:picMk id="1026" creationId="{B357DA6B-2844-44B1-880F-205DC78E1D5E}"/>
          </ac:picMkLst>
        </pc:picChg>
      </pc:sldChg>
      <pc:sldChg chg="add del">
        <pc:chgData name="nikitina_6969@mail.ru" userId="58376355a16649e8" providerId="LiveId" clId="{F52D5DF6-4192-45CD-9408-4C6C74D5E70A}" dt="2017-10-19T09:14:15.494" v="17" actId="2696"/>
        <pc:sldMkLst>
          <pc:docMk/>
          <pc:sldMk cId="103771201" sldId="269"/>
        </pc:sldMkLst>
      </pc:sldChg>
      <pc:sldChg chg="addSp delSp modSp add">
        <pc:chgData name="nikitina_6969@mail.ru" userId="58376355a16649e8" providerId="LiveId" clId="{F52D5DF6-4192-45CD-9408-4C6C74D5E70A}" dt="2017-10-19T09:41:13.368" v="30" actId="14100"/>
        <pc:sldMkLst>
          <pc:docMk/>
          <pc:sldMk cId="1533255934" sldId="269"/>
        </pc:sldMkLst>
        <pc:picChg chg="add del mod">
          <ac:chgData name="nikitina_6969@mail.ru" userId="58376355a16649e8" providerId="LiveId" clId="{F52D5DF6-4192-45CD-9408-4C6C74D5E70A}" dt="2017-10-19T09:41:03.833" v="27" actId="478"/>
          <ac:picMkLst>
            <pc:docMk/>
            <pc:sldMk cId="1533255934" sldId="269"/>
            <ac:picMk id="2050" creationId="{BF2886BF-501E-4B16-8BBA-242126DF798D}"/>
          </ac:picMkLst>
        </pc:picChg>
        <pc:picChg chg="add mod">
          <ac:chgData name="nikitina_6969@mail.ru" userId="58376355a16649e8" providerId="LiveId" clId="{F52D5DF6-4192-45CD-9408-4C6C74D5E70A}" dt="2017-10-19T09:41:13.368" v="30" actId="14100"/>
          <ac:picMkLst>
            <pc:docMk/>
            <pc:sldMk cId="1533255934" sldId="269"/>
            <ac:picMk id="2052" creationId="{C74B1765-6DB4-4551-A46A-86D06235B42F}"/>
          </ac:picMkLst>
        </pc:picChg>
      </pc:sldChg>
      <pc:sldChg chg="addSp delSp modSp add">
        <pc:chgData name="nikitina_6969@mail.ru" userId="58376355a16649e8" providerId="LiveId" clId="{F52D5DF6-4192-45CD-9408-4C6C74D5E70A}" dt="2017-10-19T10:20:43.218" v="46"/>
        <pc:sldMkLst>
          <pc:docMk/>
          <pc:sldMk cId="3956591294" sldId="270"/>
        </pc:sldMkLst>
        <pc:spChg chg="del">
          <ac:chgData name="nikitina_6969@mail.ru" userId="58376355a16649e8" providerId="LiveId" clId="{F52D5DF6-4192-45CD-9408-4C6C74D5E70A}" dt="2017-10-19T10:19:00.316" v="32" actId="478"/>
          <ac:spMkLst>
            <pc:docMk/>
            <pc:sldMk cId="3956591294" sldId="270"/>
            <ac:spMk id="2" creationId="{4DC2E611-8918-4436-A0D8-5B8A3C150CCC}"/>
          </ac:spMkLst>
        </pc:spChg>
        <pc:spChg chg="del">
          <ac:chgData name="nikitina_6969@mail.ru" userId="58376355a16649e8" providerId="LiveId" clId="{F52D5DF6-4192-45CD-9408-4C6C74D5E70A}" dt="2017-10-19T10:19:03.688" v="33" actId="478"/>
          <ac:spMkLst>
            <pc:docMk/>
            <pc:sldMk cId="3956591294" sldId="270"/>
            <ac:spMk id="3" creationId="{B94D4E68-8713-436E-9F3E-F709D561B7BB}"/>
          </ac:spMkLst>
        </pc:spChg>
        <pc:spChg chg="add mod">
          <ac:chgData name="nikitina_6969@mail.ru" userId="58376355a16649e8" providerId="LiveId" clId="{F52D5DF6-4192-45CD-9408-4C6C74D5E70A}" dt="2017-10-19T10:20:40.084" v="45"/>
          <ac:spMkLst>
            <pc:docMk/>
            <pc:sldMk cId="3956591294" sldId="270"/>
            <ac:spMk id="4" creationId="{0DFAB323-19D4-483E-AE6D-F08E002BB0D1}"/>
          </ac:spMkLst>
        </pc:spChg>
        <pc:spChg chg="add mod">
          <ac:chgData name="nikitina_6969@mail.ru" userId="58376355a16649e8" providerId="LiveId" clId="{F52D5DF6-4192-45CD-9408-4C6C74D5E70A}" dt="2017-10-19T10:20:43.218" v="46"/>
          <ac:spMkLst>
            <pc:docMk/>
            <pc:sldMk cId="3956591294" sldId="270"/>
            <ac:spMk id="5" creationId="{B080D4C3-3580-4FF9-A776-D7587B760195}"/>
          </ac:spMkLst>
        </pc:spChg>
      </pc:sldChg>
      <pc:sldChg chg="addSp delSp modSp add">
        <pc:chgData name="nikitina_6969@mail.ru" userId="58376355a16649e8" providerId="LiveId" clId="{F52D5DF6-4192-45CD-9408-4C6C74D5E70A}" dt="2017-10-19T10:21:46.402" v="57"/>
        <pc:sldMkLst>
          <pc:docMk/>
          <pc:sldMk cId="3552543621" sldId="271"/>
        </pc:sldMkLst>
        <pc:spChg chg="del">
          <ac:chgData name="nikitina_6969@mail.ru" userId="58376355a16649e8" providerId="LiveId" clId="{F52D5DF6-4192-45CD-9408-4C6C74D5E70A}" dt="2017-10-19T10:21:18.153" v="49" actId="478"/>
          <ac:spMkLst>
            <pc:docMk/>
            <pc:sldMk cId="3552543621" sldId="271"/>
            <ac:spMk id="2" creationId="{DFFF0894-8ADE-49F5-A864-01687ECD868E}"/>
          </ac:spMkLst>
        </pc:spChg>
        <pc:spChg chg="del">
          <ac:chgData name="nikitina_6969@mail.ru" userId="58376355a16649e8" providerId="LiveId" clId="{F52D5DF6-4192-45CD-9408-4C6C74D5E70A}" dt="2017-10-19T10:21:15.414" v="48" actId="478"/>
          <ac:spMkLst>
            <pc:docMk/>
            <pc:sldMk cId="3552543621" sldId="271"/>
            <ac:spMk id="3" creationId="{9997E861-7935-45FF-B830-E48FD94CA7BE}"/>
          </ac:spMkLst>
        </pc:spChg>
        <pc:spChg chg="add">
          <ac:chgData name="nikitina_6969@mail.ru" userId="58376355a16649e8" providerId="LiveId" clId="{F52D5DF6-4192-45CD-9408-4C6C74D5E70A}" dt="2017-10-19T10:21:20.501" v="50"/>
          <ac:spMkLst>
            <pc:docMk/>
            <pc:sldMk cId="3552543621" sldId="271"/>
            <ac:spMk id="4" creationId="{0D3A09D1-7E3D-4333-8E56-4D9A2BA8D7C9}"/>
          </ac:spMkLst>
        </pc:spChg>
        <pc:spChg chg="add mod">
          <ac:chgData name="nikitina_6969@mail.ru" userId="58376355a16649e8" providerId="LiveId" clId="{F52D5DF6-4192-45CD-9408-4C6C74D5E70A}" dt="2017-10-19T10:21:46.402" v="57"/>
          <ac:spMkLst>
            <pc:docMk/>
            <pc:sldMk cId="3552543621" sldId="271"/>
            <ac:spMk id="5" creationId="{BD8042EB-472B-4F62-84B1-58056DF15E0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5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5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6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3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4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8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2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1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60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86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2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75E5E-7B88-40A8-A496-33279C323DE2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F47A6-7908-407D-A63C-C9C3573BA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0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9800" y="2298699"/>
            <a:ext cx="1057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FF0000"/>
                </a:solidFill>
              </a:rPr>
              <a:t>ЗВУК И БУКВА 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4741" y="5257800"/>
            <a:ext cx="505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Учитель-логопед МБДОУ № 20 «Колосок»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Никитина О.А.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9800" y="571500"/>
            <a:ext cx="21173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Логопедическое занятие по формированию </a:t>
            </a:r>
          </a:p>
          <a:p>
            <a:r>
              <a:rPr lang="ru-RU" sz="4000" b="1" dirty="0">
                <a:solidFill>
                  <a:srgbClr val="C00000"/>
                </a:solidFill>
              </a:rPr>
              <a:t>фонетико-фонематических представлений</a:t>
            </a:r>
          </a:p>
        </p:txBody>
      </p:sp>
    </p:spTree>
    <p:extLst>
      <p:ext uri="{BB962C8B-B14F-4D97-AF65-F5344CB8AC3E}">
        <p14:creationId xmlns:p14="http://schemas.microsoft.com/office/powerpoint/2010/main" val="3701925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3A09D1-7E3D-4333-8E56-4D9A2BA8D7C9}"/>
              </a:ext>
            </a:extLst>
          </p:cNvPr>
          <p:cNvSpPr/>
          <p:nvPr/>
        </p:nvSpPr>
        <p:spPr>
          <a:xfrm>
            <a:off x="1689100" y="1727200"/>
            <a:ext cx="3797300" cy="295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8042EB-472B-4F62-84B1-58056DF15E04}"/>
              </a:ext>
            </a:extLst>
          </p:cNvPr>
          <p:cNvSpPr/>
          <p:nvPr/>
        </p:nvSpPr>
        <p:spPr>
          <a:xfrm>
            <a:off x="5854700" y="1727200"/>
            <a:ext cx="3797300" cy="29591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54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nfodoz.ru/wp-content/uploads/2013/09/1214911638__glaza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9" y="2514597"/>
            <a:ext cx="3765475" cy="1796143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s02.infourok.ru/uploads/ex/07c6/00042675-087f56bc/hello_html_b8988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12" y="2167163"/>
            <a:ext cx="2310917" cy="2694215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eviews.123rf.com/images/buch/buch1309/buch130900820/22473225-Boy-reading-a-book-in-library-Vector-illustration-Stock-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57" y="1863269"/>
            <a:ext cx="4371330" cy="3302001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6800" y="609600"/>
            <a:ext cx="476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Буквы</a:t>
            </a:r>
          </a:p>
        </p:txBody>
      </p:sp>
    </p:spTree>
    <p:extLst>
      <p:ext uri="{BB962C8B-B14F-4D97-AF65-F5344CB8AC3E}">
        <p14:creationId xmlns:p14="http://schemas.microsoft.com/office/powerpoint/2010/main" val="319423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ipartfinders.com/clipart/64/red-serif-o-letter-clip-art-at-clkercom-vector-online-641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61975"/>
            <a:ext cx="514350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85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stranamasterov.ru/img/icraft/IMG_1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32" y="1706224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kalory.ru/uploads/1369hula-hup-obruch-dlya-pohuden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69" y="1687202"/>
            <a:ext cx="2207107" cy="239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Картинки по запросу на что похожа буква 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9" r="11577"/>
          <a:stretch/>
        </p:blipFill>
        <p:spPr bwMode="auto">
          <a:xfrm>
            <a:off x="7887492" y="1723873"/>
            <a:ext cx="2637558" cy="20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festival.1september.ru/articles/214138/img4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t="50000" r="50000"/>
          <a:stretch/>
        </p:blipFill>
        <p:spPr bwMode="auto">
          <a:xfrm>
            <a:off x="1742576" y="4391507"/>
            <a:ext cx="1822912" cy="234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654505" y="4391507"/>
            <a:ext cx="1832504" cy="2153666"/>
            <a:chOff x="3655747" y="4149080"/>
            <a:chExt cx="1832504" cy="2153666"/>
          </a:xfrm>
        </p:grpSpPr>
        <p:pic>
          <p:nvPicPr>
            <p:cNvPr id="7" name="Picture 16" descr="http://zovreiki.ucoz.ru/_fr/19/201100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747" y="4149080"/>
              <a:ext cx="1832504" cy="215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Овал 7"/>
            <p:cNvSpPr/>
            <p:nvPr/>
          </p:nvSpPr>
          <p:spPr>
            <a:xfrm>
              <a:off x="3780592" y="5589240"/>
              <a:ext cx="1706489" cy="71350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Picture 4" descr="Картинки по запросу колес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708" y="426338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21476" y="378389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На что похожа буква О</a:t>
            </a:r>
          </a:p>
        </p:txBody>
      </p:sp>
    </p:spTree>
    <p:extLst>
      <p:ext uri="{BB962C8B-B14F-4D97-AF65-F5344CB8AC3E}">
        <p14:creationId xmlns:p14="http://schemas.microsoft.com/office/powerpoint/2010/main" val="147154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4.infourok.ru/uploads/ex/0efd/0005a0c4-a1d7b7f3/img7.jpg">
            <a:extLst>
              <a:ext uri="{FF2B5EF4-FFF2-40B4-BE49-F238E27FC236}">
                <a16:creationId xmlns:a16="http://schemas.microsoft.com/office/drawing/2014/main" id="{C74B1765-6DB4-4551-A46A-86D06235B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5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рт. Гимнастика">
            <a:hlinkClick r:id="" action="ppaction://media"/>
            <a:extLst>
              <a:ext uri="{FF2B5EF4-FFF2-40B4-BE49-F238E27FC236}">
                <a16:creationId xmlns:a16="http://schemas.microsoft.com/office/drawing/2014/main" id="{445CC3CF-2E10-45FB-BF04-B8DDA0221C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0019"/>
            <a:ext cx="12077700" cy="6787981"/>
          </a:xfrm>
        </p:spPr>
      </p:pic>
    </p:spTree>
    <p:extLst>
      <p:ext uri="{BB962C8B-B14F-4D97-AF65-F5344CB8AC3E}">
        <p14:creationId xmlns:p14="http://schemas.microsoft.com/office/powerpoint/2010/main" val="5908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33v.ru/uploads/89/89a608a74df687193650021a1edba07d.jpg">
            <a:extLst>
              <a:ext uri="{FF2B5EF4-FFF2-40B4-BE49-F238E27FC236}">
                <a16:creationId xmlns:a16="http://schemas.microsoft.com/office/drawing/2014/main" id="{B357DA6B-2844-44B1-880F-205DC78E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55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unveter.ru/uploads/posts/2015-12/1449213377_feja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135"/>
            <a:ext cx="11788346" cy="7512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34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ogoped18.ru/images/konspekt-puteshestviye-v-mir-professiy-04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71" y="269319"/>
            <a:ext cx="7203962" cy="864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891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daina-vova.ru/photos/kartinki-dlya-detey-uho-26494-lar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33" y="1997580"/>
            <a:ext cx="2822636" cy="170933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5" name="Рисунок 4" descr="http://is3.mzstatic.com/image/thumb/Purple/v4/4c/f2/1f/4cf21fae-52b0-2ad3-ff3f-2fa4b08ef7e5/mzl.ejhlhsdt.jpg/0x0ss-8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74" y="1934055"/>
            <a:ext cx="2888887" cy="176252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40000" y="850900"/>
            <a:ext cx="756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Звуки</a:t>
            </a:r>
          </a:p>
        </p:txBody>
      </p:sp>
      <p:pic>
        <p:nvPicPr>
          <p:cNvPr id="1028" name="Picture 4" descr="http://infodoz.ru/wp-content/uploads/2013/09/1214911638__glaza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2" y="2032490"/>
            <a:ext cx="3168108" cy="1674428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989940" y="1783959"/>
            <a:ext cx="1992907" cy="21512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H="1">
            <a:off x="139735" y="1804216"/>
            <a:ext cx="2990431" cy="1902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://savepic.ru/312619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98" y="1997327"/>
            <a:ext cx="2531859" cy="1699252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3833052" y="1804216"/>
            <a:ext cx="2431431" cy="23831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 flipH="1">
            <a:off x="3406460" y="1681897"/>
            <a:ext cx="2627097" cy="22532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66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пельки прыг-прыг. Музыкальный танцевальный мультик. Наше вс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1974739" cy="67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.stranamam.ru/data/cache/2012jan/10/27/3423577_97221nothumb500.jpg"/>
          <p:cNvPicPr>
            <a:picLocks noChangeAspect="1" noChangeArrowheads="1"/>
          </p:cNvPicPr>
          <p:nvPr/>
        </p:nvPicPr>
        <p:blipFill>
          <a:blip r:embed="rId2" cstate="print"/>
          <a:srcRect b="4510"/>
          <a:stretch>
            <a:fillRect/>
          </a:stretch>
        </p:blipFill>
        <p:spPr bwMode="auto">
          <a:xfrm>
            <a:off x="2227122" y="0"/>
            <a:ext cx="8304805" cy="6743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678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FAB323-19D4-483E-AE6D-F08E002BB0D1}"/>
              </a:ext>
            </a:extLst>
          </p:cNvPr>
          <p:cNvSpPr/>
          <p:nvPr/>
        </p:nvSpPr>
        <p:spPr>
          <a:xfrm>
            <a:off x="1689100" y="1727200"/>
            <a:ext cx="3797300" cy="295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80D4C3-3580-4FF9-A776-D7587B760195}"/>
              </a:ext>
            </a:extLst>
          </p:cNvPr>
          <p:cNvSpPr/>
          <p:nvPr/>
        </p:nvSpPr>
        <p:spPr>
          <a:xfrm>
            <a:off x="5740400" y="1727200"/>
            <a:ext cx="3822700" cy="295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91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29</Words>
  <Application>Microsoft Office PowerPoint</Application>
  <PresentationFormat>Широкоэкранный</PresentationFormat>
  <Paragraphs>8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Бурдюг</dc:creator>
  <cp:lastModifiedBy>nikitina_6969@mail.ru</cp:lastModifiedBy>
  <cp:revision>13</cp:revision>
  <dcterms:created xsi:type="dcterms:W3CDTF">2017-04-02T09:56:53Z</dcterms:created>
  <dcterms:modified xsi:type="dcterms:W3CDTF">2017-10-19T10:21:57Z</dcterms:modified>
</cp:coreProperties>
</file>