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8" r:id="rId4"/>
    <p:sldId id="274" r:id="rId5"/>
    <p:sldId id="264" r:id="rId6"/>
    <p:sldId id="275" r:id="rId7"/>
    <p:sldId id="269" r:id="rId8"/>
    <p:sldId id="270" r:id="rId9"/>
    <p:sldId id="279" r:id="rId10"/>
    <p:sldId id="271" r:id="rId11"/>
    <p:sldId id="272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" initials="А" lastIdx="0" clrIdx="0">
    <p:extLst>
      <p:ext uri="{19B8F6BF-5375-455C-9EA6-DF929625EA0E}">
        <p15:presenceInfo xmlns:p15="http://schemas.microsoft.com/office/powerpoint/2012/main" userId="Андр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71277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4742783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учитель-логопед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Горшкова Анжелика Юрьевна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74986"/>
            <a:ext cx="92890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детский сад № 9 «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Солнышко» </a:t>
            </a:r>
          </a:p>
          <a:p>
            <a:pPr algn="ctr"/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b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Verdana" pitchFamily="34" charset="0"/>
              </a:rPr>
              <a:t>Дидактическая игра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Verdana" pitchFamily="34" charset="0"/>
              </a:rPr>
              <a:t>«Змейки»</a:t>
            </a:r>
            <a:endParaRPr lang="ru-RU" sz="5400" b="1" dirty="0">
              <a:solidFill>
                <a:srgbClr val="7030A0"/>
              </a:solidFill>
              <a:latin typeface="Verdana" pitchFamily="34" charset="0"/>
            </a:endParaRPr>
          </a:p>
          <a:p>
            <a:pPr algn="ctr"/>
            <a:endParaRPr lang="ru-RU" sz="4400" dirty="0"/>
          </a:p>
        </p:txBody>
      </p:sp>
      <p:pic>
        <p:nvPicPr>
          <p:cNvPr id="9" name="Рисунок 8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6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476672"/>
            <a:ext cx="63367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3 вариант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«Звуковая змейка»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Цель: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з</a:t>
            </a:r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акрепление умения выделять первый и последний звуки в слове; развитие фонематического восприятия; совершенствование правильного произношения.</a:t>
            </a:r>
          </a:p>
        </p:txBody>
      </p:sp>
      <p:pic>
        <p:nvPicPr>
          <p:cNvPr id="7" name="Рисунок 6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Описание 3 варианта игры: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Крышки с картинками надо выкладывать так: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 название изображения на фишке должно начинаться с того же звука,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 которым заканчивается название предыдущего изображения.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Например: рыба-автобус-сачок-карандаш-шишка-аквариум-матрешка.</a:t>
            </a:r>
          </a:p>
        </p:txBody>
      </p:sp>
      <p:pic>
        <p:nvPicPr>
          <p:cNvPr id="7" name="Рисунок 6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76"/>
            <a:ext cx="9144000" cy="6857999"/>
          </a:xfrm>
          <a:prstGeom prst="rect">
            <a:avLst/>
          </a:prstGeom>
        </p:spPr>
      </p:pic>
      <p:pic>
        <p:nvPicPr>
          <p:cNvPr id="7" name="Рисунок 6" descr="http://www.maam.ru/upload/blogs/detsad-116289-13997486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28193" b="18501"/>
          <a:stretch/>
        </p:blipFill>
        <p:spPr bwMode="auto">
          <a:xfrm>
            <a:off x="395536" y="1431425"/>
            <a:ext cx="8424936" cy="35097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4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1290677"/>
            <a:ext cx="864096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  <a:endParaRPr lang="ru-RU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9056" y="457200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Дидактическая игра </a:t>
            </a:r>
            <a:endParaRPr lang="ru-RU" sz="3200" b="1" dirty="0">
              <a:solidFill>
                <a:srgbClr val="7030A0"/>
              </a:solidFill>
              <a:latin typeface="Verdan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может быть рекомендована воспитателям,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 учителям-логопедам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для групповых, индивидуальных занятий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 с детьми 5-7 лет,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 а также родителям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 для занятий с детьми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 в свободное время.</a:t>
            </a:r>
          </a:p>
        </p:txBody>
      </p:sp>
      <p:pic>
        <p:nvPicPr>
          <p:cNvPr id="7" name="Рисунок 6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479628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5954" y="476672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Дидактическое пособие предназначено для игры детям старшего дошкольного возраста.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Цель пособия: развитие связной речи и обучение грамоте.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С</a:t>
            </a:r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уществует  три варианта игры.</a:t>
            </a:r>
          </a:p>
        </p:txBody>
      </p:sp>
      <p:pic>
        <p:nvPicPr>
          <p:cNvPr id="7" name="Рисунок 6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764703"/>
            <a:ext cx="67687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1 вариант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«Логическая змейка»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Цель: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 развивать объяснительную речь, воображение,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логическое мышление,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пополнять словарный запас.</a:t>
            </a:r>
          </a:p>
        </p:txBody>
      </p:sp>
      <p:pic>
        <p:nvPicPr>
          <p:cNvPr id="7" name="Рисунок 6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3684"/>
            <a:ext cx="2987824" cy="3414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526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74638"/>
            <a:ext cx="7848872" cy="644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</a:rPr>
              <a:t>Описание 1 варианта игры: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</a:rPr>
              <a:t>Крышки с картинками раздаются поровну всем участникам игры. Выбирается первый игрок. Он кладет рядом с «головой» змейки любую свою крышку. Следующий кладет свою крышку рядом, объясняя, что общего между изображенным на его крышке и на предыдущей.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</a:rPr>
              <a:t> Например: рыбка живет в аквариуме; и рыбка , и заяц живые; заяц-животное, зебра тоже; зебра полосатая и арбуз полосатый; арбуз сладкий и конфета сладкая и т.д. 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</a:rPr>
              <a:t>Если игрок не может дать объяснение, он пропускает ход. Игра продолжается до тех пор, пока кто-то из игроков не прицепит все свои фишки.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</a:rPr>
              <a:t>Более сложный вариант игры отличается тем, что выкладывая фишку, надо назвать не общее между картинками, а противоположное. 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</a:rPr>
              <a:t>Например: рыбка живет в воде, а заяц на земле; арбуз тяжелый, а конфета легкая и т.д.</a:t>
            </a:r>
            <a:endParaRPr lang="ru-RU" sz="2000" b="1" dirty="0">
              <a:solidFill>
                <a:srgbClr val="7030A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527"/>
            <a:ext cx="9186203" cy="6857999"/>
          </a:xfrm>
          <a:prstGeom prst="rect">
            <a:avLst/>
          </a:prstGeom>
        </p:spPr>
      </p:pic>
      <p:pic>
        <p:nvPicPr>
          <p:cNvPr id="6" name="Рисунок 5" descr="http://www.maam.ru/upload/blogs/detsad-116289-139974825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35790" r="389" b="31580"/>
          <a:stretch/>
        </p:blipFill>
        <p:spPr bwMode="auto">
          <a:xfrm>
            <a:off x="154745" y="2060848"/>
            <a:ext cx="8881751" cy="3312368"/>
          </a:xfrm>
          <a:prstGeom prst="rect">
            <a:avLst/>
          </a:prstGeom>
          <a:solidFill>
            <a:schemeClr val="accent2"/>
          </a:solidFill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981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45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548680"/>
            <a:ext cx="6480720" cy="511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2</a:t>
            </a:r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 вариант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</a:rPr>
              <a:t>«Сказочная змейка»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Цель: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закреплять умение составлять предложения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 с заданными словами; </a:t>
            </a:r>
            <a:endParaRPr lang="ru-RU" sz="2800" b="1" dirty="0">
              <a:solidFill>
                <a:srgbClr val="7030A0"/>
              </a:solidFill>
              <a:latin typeface="Verdan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активизировать словарный запас;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совершенствовать грамматический строй речи,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навыки связной речи.</a:t>
            </a:r>
          </a:p>
        </p:txBody>
      </p:sp>
      <p:pic>
        <p:nvPicPr>
          <p:cNvPr id="7" name="Рисунок 6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9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" y="-32117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620688"/>
            <a:ext cx="6768752" cy="453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Verdana" pitchFamily="34" charset="0"/>
              </a:rPr>
              <a:t>Описание 2 варианта игры: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Выкладывая фишку,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 надо придумать предложение,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 в котором называется то,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 что изображено на картинке, причем предложение должно быть по смыслу связано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 с предыдущим,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Verdana" pitchFamily="34" charset="0"/>
              </a:rPr>
              <a:t>чтобы получился связный рассказ или сказка.</a:t>
            </a:r>
          </a:p>
        </p:txBody>
      </p:sp>
      <p:pic>
        <p:nvPicPr>
          <p:cNvPr id="7" name="Рисунок 6" descr="http://magickey.com.ua/assets/images/horoscope/icon/67757757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379913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3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Рисунок 7" descr="Дидактические игры по развитию связной речи и обучению грамоте «Змейки»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541" r="9283"/>
          <a:stretch/>
        </p:blipFill>
        <p:spPr bwMode="auto">
          <a:xfrm>
            <a:off x="1115616" y="980728"/>
            <a:ext cx="6768753" cy="48159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658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394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Verdana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owner</dc:creator>
  <cp:lastModifiedBy>Андрей</cp:lastModifiedBy>
  <cp:revision>64</cp:revision>
  <dcterms:created xsi:type="dcterms:W3CDTF">2011-05-25T06:28:32Z</dcterms:created>
  <dcterms:modified xsi:type="dcterms:W3CDTF">2015-10-27T16:04:45Z</dcterms:modified>
</cp:coreProperties>
</file>