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84" r:id="rId18"/>
    <p:sldId id="278" r:id="rId19"/>
    <p:sldId id="279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Использование 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развивающих технологий в коррекционной работе логопеда »</a:t>
            </a:r>
            <a:b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5013176"/>
            <a:ext cx="3309803" cy="64807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200" dirty="0"/>
              <a:t>НУН ДОО </a:t>
            </a:r>
            <a:r>
              <a:rPr lang="ru-RU" sz="1200" dirty="0" smtClean="0"/>
              <a:t>«ЦРР» </a:t>
            </a:r>
            <a:r>
              <a:rPr lang="ru-RU" sz="1200" dirty="0"/>
              <a:t>«</a:t>
            </a:r>
            <a:r>
              <a:rPr lang="ru-RU" sz="1200" dirty="0" smtClean="0"/>
              <a:t>Якутскэнерго»</a:t>
            </a:r>
          </a:p>
          <a:p>
            <a:pPr algn="ctr"/>
            <a:r>
              <a:rPr lang="ru-RU" sz="1200" dirty="0" smtClean="0"/>
              <a:t>д/с </a:t>
            </a:r>
            <a:r>
              <a:rPr lang="ru-RU" sz="1200" dirty="0"/>
              <a:t>№84 «Искорка</a:t>
            </a:r>
            <a:r>
              <a:rPr lang="ru-RU" sz="1200" dirty="0" smtClean="0"/>
              <a:t>»</a:t>
            </a:r>
          </a:p>
          <a:p>
            <a:pPr algn="ctr"/>
            <a:r>
              <a:rPr lang="ru-RU" sz="1200" dirty="0" smtClean="0"/>
              <a:t>Учитель-логопед: </a:t>
            </a:r>
            <a:r>
              <a:rPr lang="ru-RU" sz="1200" dirty="0" err="1" smtClean="0"/>
              <a:t>Дыдыкина</a:t>
            </a:r>
            <a:r>
              <a:rPr lang="ru-RU" sz="1200" dirty="0" smtClean="0"/>
              <a:t> Ольга Леонидовна</a:t>
            </a:r>
            <a:endParaRPr lang="ru-RU" sz="1200" dirty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740" y="116632"/>
            <a:ext cx="3162395" cy="21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360040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Экран с моделями гласных звуков.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Ребенок учится соотносить изображение со своей артикуляцией и произносить соответствующий звук;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Упражняется управлять артикуляционным аппаратом, произвольно меняя свою артикуляцию;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Закрепляет понятие «гласные звуки», ориентируясь на цвет изображений;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просодику.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4048" y="1700808"/>
            <a:ext cx="3225064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6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456384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276872"/>
            <a:ext cx="3888432" cy="329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2. Экран с цветными моделями гласных звуков и набором 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букв</a:t>
            </a: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Упражнять в автоматизации поставленного звука на уровне открытых и закрытых слогов;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и закрепление буквы, обозначающей автоматизируемый звук.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просодики.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3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44824"/>
            <a:ext cx="3096343" cy="392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Карточки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с моделями гласных звуков и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автоматизируемым звуком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Упражнять в автоматизации поставленного звука на уровне открытых и закрытых слогов;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и закрепление буквы, обозначающей автоматизируемый звук.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3615800" cy="26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597" y="1124744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Настенное 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панно </a:t>
            </a:r>
            <a:r>
              <a:rPr lang="ru-RU" b="1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Деревья».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7703" y="1772816"/>
            <a:ext cx="3528392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артикуляционную моторику, закреплять артикуляцию гласных звуков;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Способствовать развитию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графомоторных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навыков при выполнении плавных округлых линий;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мелкую моторику при манипуляции с моделями звуков и букв;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Упражнять  в автоматизации звуков на уровне слогов.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6" y="1981146"/>
            <a:ext cx="2658141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999899"/>
            <a:ext cx="2632120" cy="34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5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88840"/>
            <a:ext cx="3510136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Карточки «Где гласный звук?»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фонематическое восприятие;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Ориентировка на листе бумаги;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нахождению гласного звука в слове (начало, середина или  конец слова).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памяти.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3816424" cy="28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3384376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Серия карточек «Где спрятался звук?»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фонематическое восприятие;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Ориентировка на листе бумаги;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и закрепление определения позиции звука в слове (начало, середина или  конец слова);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памяти.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0474" y="2204864"/>
            <a:ext cx="3995020" cy="27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3816424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Многофункциональные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Обогащение словаря и закрепление обобщающих понятий;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Ориентировка на листе бумаги;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определять – в названии какого изображенного предмета слышится заданный звук;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и закрепление определения позиции звука в слове (начало, середина или  конец слова);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фонематическое восприятие;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памяти.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255" y="2132856"/>
            <a:ext cx="3945524" cy="27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3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204864"/>
            <a:ext cx="3394003" cy="26554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4824536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 «Речевой ларец»</a:t>
            </a:r>
          </a:p>
          <a:p>
            <a:pPr marR="359410" algn="just">
              <a:lnSpc>
                <a:spcPct val="107000"/>
              </a:lnSpc>
              <a:tabLst>
                <a:tab pos="5581015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задачи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359410">
              <a:lnSpc>
                <a:spcPct val="107000"/>
              </a:lnSpc>
              <a:tabLst>
                <a:tab pos="55810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1.Развивать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артикуляционную моторику, закреплять артикуляцию гласных звуков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lvl="0" algn="just">
              <a:lnSpc>
                <a:spcPct val="107000"/>
              </a:lnSpc>
              <a:tabLst>
                <a:tab pos="558101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2.Развивать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мелкую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моторику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манипуляции с моделями звуков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шнурков, пуговиц, узелков, молний разной длины;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lvl="0" algn="just">
              <a:lnSpc>
                <a:spcPct val="107000"/>
              </a:lnSpc>
              <a:tabLst>
                <a:tab pos="558101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3.Упражнять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автоматизации звуков на уровне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слогов;</a:t>
            </a:r>
          </a:p>
          <a:p>
            <a:pPr marR="359410" algn="just">
              <a:lnSpc>
                <a:spcPct val="107000"/>
              </a:lnSpc>
              <a:tabLst>
                <a:tab pos="558101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просодику,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пропевая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слоговые ряды при помощи «клавиш».</a:t>
            </a:r>
          </a:p>
          <a:p>
            <a:pPr marR="359410" lvl="0" algn="just">
              <a:lnSpc>
                <a:spcPct val="107000"/>
              </a:lnSpc>
              <a:tabLst>
                <a:tab pos="558101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5.Автоматизация поставленного звука в слогах;</a:t>
            </a:r>
          </a:p>
          <a:p>
            <a:pPr marR="359410" lvl="0" algn="just">
              <a:lnSpc>
                <a:spcPct val="107000"/>
              </a:lnSpc>
              <a:tabLst>
                <a:tab pos="558101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6.Формирование и закрепление умений делить слова на слоги с использованием пуговиц;</a:t>
            </a:r>
          </a:p>
          <a:p>
            <a:pPr marR="359410" lvl="0" algn="just">
              <a:lnSpc>
                <a:spcPct val="107000"/>
              </a:lnSpc>
              <a:tabLst>
                <a:tab pos="558101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7.Формировать и закреплять умения в звуковом анализе слов с использованием фишек;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0377" y="5085184"/>
            <a:ext cx="315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Массаж кончиков пальцев с использованием элементов шариков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Су-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1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71059"/>
            <a:ext cx="3528392" cy="596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9.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Развивающие карточки «Грамотейка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Примерное содержание заданий, включённых в карточки: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-Знакомство со звуком, его характеристика;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Игры и упражнения на развитие фонематического восприятия;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Задания для усвоения понятия «слово», «звук» (сжатый иллюстративный материал). (Например: - В названии какой картинки слышится заданный звук. - Где слышится заданный звук – в начале, середине, или в конце слова? 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060848"/>
            <a:ext cx="417676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5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560840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словесного материала для развития фонематического слуха (умение называть слова с определённым звуком, в предложении находить слова с определенным звуком, определять место звука в слове; 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Задания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усвоения слогового состава слова (деление двусложных и трёхсложных слов на слоги, находить и называть каждую часть слова, составлять слова из слогов (устно), самостоятельно преобразовывать слова, состоящие из одной – двух частей, в слова двусложные и трёхсложные (лук – лучок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лучище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сани – саночки) картинки: рука – ручище на примере игр «Большой – маленький» или «Скажи ласково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место отведено наглядной демонстрации звучания слова: разности и схожести звучания отдельных слов, последовательной смене одного звука другим, порядку следования звуков (а в дальнейшем и слогов) в слове, уяснению того, что слова состоят из звучащих элементов (звуков), что звуковая окраска различна.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3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628800"/>
            <a:ext cx="6840760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современном этапе развития России происходят изменения в образовательных процессах: содержание образования усложняется, акцентируя внимание педагогов на развитие интеллектуальных и творческих способностей детей. Однако, при работе с детьми,  имеющими  ограниченные возможности здоровья, должны применятся особые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развивающие педагогические технологии, направленные на своевременную диагностику и максимально возможную коррекцию речевых нарушений, позволяющие в короткие сроки добиваться положительной динамики в обучении  и воспитании.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6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488832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indent="450215" algn="just">
              <a:lnSpc>
                <a:spcPct val="107000"/>
              </a:lnSpc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Задания на освоение звукового анализа слов (используя компактные схемы и фишки дети овладевают понятием, что звуки в словах произносятся друг за другом в определенной последовательности и записываются (выкладываются) в таком же соответствии (сначала первый, затем следующий и т.д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</a:p>
          <a:p>
            <a:pPr marR="359410" indent="450215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и упражнения на овладение понятием «предложение», где ведётся работа по анализу и синтезу словесного состава предложения, придумыванию предложений по заданной схеме, так и усвоению лексико-грамматических категорий между членами предложения;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с буквой, обозначающей тот или иной звук, закрепление связи звукового образа звука со зрительным посредством графического изображения и художественного слова.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7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00808"/>
            <a:ext cx="7128792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 протяжении многих лет, работая с дошкольниками, опираюсь на один из ведущих принципов обучения – принцип наглядности. Коррекцию звукопроизношения осуществляю с опорой на слуховой, зрительный, тактильный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речедвигательный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анализаторы. Чем больше анализаторов задействовано в коррекционной работе, тем эффективней её результат.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Используемый данный дидактический материал способствует мотивации и заинтересованности детей в совместной деятельности с логопедом, активизирует процесс возникновения и развития речи у плохо говорящих детей, т.е. повышает эффективность направленного коррекционного воздействия.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632848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Волшебный мир звуков и слов.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Пожиленко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Е.А. 2002.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-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Домашний логопед.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Пархомчук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2010.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хорошо уметь читать.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Шумаева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1998.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-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Логопедические игры. Скворцова И. 2008.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-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Логопедическая работа с дошкольниками. Шашкина Г.Р, Зернова Л.П., Зимина И.А. 2003.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-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Логопедия. 550 упражнений для развития речи. Лопухина И. 1995.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-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на проверку знаний при обучению дошкольников грамоте. Дурова И. 2009.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читать: обучение грамоте в д/с и дома.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Новотворцева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 1998.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обучению грамоте в детском саду. Иваненко А. 2000.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воображения и речи детей 4-7 лет.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Алябьева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 2005.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-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 домашних заданий.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Агронович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З.Е. 2005.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7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488832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последнее время на помощь учителю-логопеду и его воспитанникам приходят информационно-коммуникативные технологии. Ведется работа по модернизации содержания логопедической коррекции.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Современные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и информационно-компьютерные технологии способны служить универсальным средством в процессе модернизации.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нельзя забывать и традиционные технологии, которые позволяют обогащать воображение детей, вызывая у них обилие ассоциаций, связанных с их жизненным и чувственным опытом, стимулируют развитие речи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пособия, демонстрационный и раздаточный материалы, картинки-символы, опорные схемы, игры - вот то, без чего всегда было невозможно обойтись учителю-логопеду. Поэтому использование компьютерных заданий не заменяет привычных коррекционных методов и технологий работы, а является дополнительным, рациональным и удобным источником информации, наглядности, создает положительный эмоциональный настрой, мотивирует и ребенка и логопеда. Тем самым ускоряется процесс достижения положительных результатов в работе.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7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272808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Особенности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современных детей свидетельствуют о том, что они отличаются от их сверстников прошлого века и требуют современного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подхода в воспитании, коррекции и развитии. Чтобы заинтересовать их, сделать обучение осознанным, нужны нестандартные подходы, индивидуальные программы развития, новые технологии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хорошей результативности логопедические занятия должны быть эмоционально окрашенными, привлекательными, вызывать у ребенка живейший интерес.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Следовательно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одним из путей модернизации традиционных технологий является введение в них элементов развивающего обучения и интеграции информационных и развивающих методов и форм обучения.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2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7416824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повседневном образовательно-коррекционном процессе я отдаю предпочтение объяснительно–иллюстративным технологиям, или так называемым наглядно-дидактическим пособиям, которые сделаны моими руками. Данный наглядно-дидактический материал, предназначен для применения и использования, как  при индивидуальной, так и  подгрупповой работе с детьми.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Достижение положительной динамики при коррекции речевых нарушений посредством использования развивающих технологий.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3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88840"/>
            <a:ext cx="7344816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 коррекционной педагогике и логопедии основным направлением исследований является поиск путей оптимизации и инновационных подходов в коррекционном процессе.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каждый педагог ищет наиболее эффективные пути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усовершенствования учебного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процесса, способы повышения мотивации к учебной деятельности и качества обучения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Поэтому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особенно актуально стоит вопрос о распространении и овладении каждым логопедом современными коррекционными технологиями, применение их в практической профессиональной деятельности.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344816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Совершенствование  и оптимизация процесса обучения и развития детей с особыми образовательными потребностями посредством развивающих технологий.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применения является экономия   времени, сохранение сил педагога и ребенка, облегчение понимания сложных для него понятий и знаний.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наглядно-дидактические пособия выполняют такие функции: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 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диагностическую;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- функцию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коррекции;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 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коммуникативную;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 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самореализации;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социализации.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1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6984776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использовании пособий для детей с ОВЗ учитываются следующие требования: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наглядного материала возрасту ребенка или его актуальному уровню развития;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структуры дефекта;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наглядно-иллюстративного  материала с постепенным усложнением;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Связь содержания занятия или задания с системой знаний ребенка;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коррекционной цели занятия;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принципа смены видов деятельности;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ярких, красочных  пособий;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5941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 пособий гигиеническим требованиям, безопасность.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59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416824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пособие имеет четко поставленную цель обучения, с  соответствующим для него педагогическим результатом.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с использованием каждого дидактического материала происходит по таким основным направлениям: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учебная деятельность напоминает игровую, в процессе которой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решаются дидактические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игровые приемы и ситуации выступают как средство побуждения и стимулирования дошкольников к учебной деятельности;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дидактическая цель ставится перед ребенком или группой детей в форме игровой задачи;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35941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55810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подчиняется правилам игрового задания или упражнения;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наглядный учебный материал используется в качестве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достижения запланированных результатов.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07000"/>
              </a:lnSpc>
              <a:spcAft>
                <a:spcPts val="0"/>
              </a:spcAft>
              <a:tabLst>
                <a:tab pos="5581015" algn="l"/>
              </a:tabLs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6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150</TotalTime>
  <Words>1546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« Использование развивающих технологий в коррекционной работе логопеда 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связной речи  посредством художественной литературы» </dc:title>
  <cp:lastModifiedBy>D!akov RePack</cp:lastModifiedBy>
  <cp:revision>19</cp:revision>
  <dcterms:modified xsi:type="dcterms:W3CDTF">2018-03-05T04:44:16Z</dcterms:modified>
</cp:coreProperties>
</file>