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58" r:id="rId5"/>
    <p:sldId id="265" r:id="rId6"/>
    <p:sldId id="264" r:id="rId7"/>
    <p:sldId id="263" r:id="rId8"/>
    <p:sldId id="262" r:id="rId9"/>
    <p:sldId id="261" r:id="rId10"/>
    <p:sldId id="268" r:id="rId11"/>
    <p:sldId id="267" r:id="rId12"/>
    <p:sldId id="266" r:id="rId13"/>
    <p:sldId id="273" r:id="rId14"/>
    <p:sldId id="272" r:id="rId15"/>
    <p:sldId id="271" r:id="rId16"/>
    <p:sldId id="270" r:id="rId17"/>
    <p:sldId id="269" r:id="rId18"/>
    <p:sldId id="277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B679E-28DD-4451-A880-279396B41DCF}" type="datetimeFigureOut">
              <a:rPr lang="ru-RU" smtClean="0"/>
              <a:t>19.01.2018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8CF54-64A1-4583-8C33-E293591270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39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osk9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5435106" cy="6393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 rot="21299215">
            <a:off x="2016925" y="2316515"/>
            <a:ext cx="5900192" cy="110998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8" name="Рисунок 7" descr="neznaika17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95536" y="2483627"/>
            <a:ext cx="2592288" cy="3971851"/>
          </a:xfrm>
          <a:prstGeom prst="rect">
            <a:avLst/>
          </a:prstGeom>
        </p:spPr>
      </p:pic>
      <p:pic>
        <p:nvPicPr>
          <p:cNvPr id="9" name="Рисунок 8" descr="neznaika05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6660232" y="2276872"/>
            <a:ext cx="2289993" cy="43967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 rot="21387430">
            <a:off x="3385995" y="1258243"/>
            <a:ext cx="2735259" cy="7025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666633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lang="ru-RU" sz="4000" b="1" cap="none" spc="0" dirty="0">
              <a:ln/>
              <a:solidFill>
                <a:srgbClr val="6666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>
          <a:xfrm>
            <a:off x="395536" y="376790"/>
            <a:ext cx="8280920" cy="1324018"/>
            <a:chOff x="395536" y="1218819"/>
            <a:chExt cx="8280920" cy="1324018"/>
          </a:xfrm>
        </p:grpSpPr>
        <p:sp>
          <p:nvSpPr>
            <p:cNvPr id="8" name="Прямоугольник с двумя вырезанными противолежащими углами 7"/>
            <p:cNvSpPr/>
            <p:nvPr userDrawn="1"/>
          </p:nvSpPr>
          <p:spPr>
            <a:xfrm>
              <a:off x="755576" y="1340768"/>
              <a:ext cx="7776864" cy="1202069"/>
            </a:xfrm>
            <a:prstGeom prst="snip2Diag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с двумя вырезанными противолежащими углами 6"/>
            <p:cNvSpPr/>
            <p:nvPr userDrawn="1"/>
          </p:nvSpPr>
          <p:spPr>
            <a:xfrm>
              <a:off x="395536" y="1218819"/>
              <a:ext cx="8280920" cy="1202069"/>
            </a:xfrm>
            <a:prstGeom prst="snip2Diag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 descr="neznaika2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12360" y="332656"/>
            <a:ext cx="767507" cy="129322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neznaika2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95936" y="4797152"/>
            <a:ext cx="1055539" cy="1778554"/>
          </a:xfrm>
          <a:prstGeom prst="rect">
            <a:avLst/>
          </a:prstGeom>
        </p:spPr>
      </p:pic>
      <p:grpSp>
        <p:nvGrpSpPr>
          <p:cNvPr id="8" name="Группа 7"/>
          <p:cNvGrpSpPr/>
          <p:nvPr userDrawn="1"/>
        </p:nvGrpSpPr>
        <p:grpSpPr>
          <a:xfrm>
            <a:off x="395536" y="376790"/>
            <a:ext cx="8280920" cy="1324018"/>
            <a:chOff x="395536" y="1218819"/>
            <a:chExt cx="8280920" cy="1324018"/>
          </a:xfrm>
        </p:grpSpPr>
        <p:sp>
          <p:nvSpPr>
            <p:cNvPr id="9" name="Прямоугольник с двумя вырезанными противолежащими углами 8"/>
            <p:cNvSpPr/>
            <p:nvPr userDrawn="1"/>
          </p:nvSpPr>
          <p:spPr>
            <a:xfrm>
              <a:off x="755576" y="1340768"/>
              <a:ext cx="7776864" cy="1202069"/>
            </a:xfrm>
            <a:prstGeom prst="snip2Diag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с двумя вырезанными противолежащими углами 9"/>
            <p:cNvSpPr/>
            <p:nvPr userDrawn="1"/>
          </p:nvSpPr>
          <p:spPr>
            <a:xfrm>
              <a:off x="395536" y="1218819"/>
              <a:ext cx="8280920" cy="1202069"/>
            </a:xfrm>
            <a:prstGeom prst="snip2Diag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95536" y="376790"/>
            <a:ext cx="8280920" cy="1324018"/>
            <a:chOff x="395536" y="1218819"/>
            <a:chExt cx="8280920" cy="1324018"/>
          </a:xfrm>
        </p:grpSpPr>
        <p:sp>
          <p:nvSpPr>
            <p:cNvPr id="8" name="Прямоугольник с двумя вырезанными противолежащими углами 7"/>
            <p:cNvSpPr/>
            <p:nvPr userDrawn="1"/>
          </p:nvSpPr>
          <p:spPr>
            <a:xfrm>
              <a:off x="755576" y="1340768"/>
              <a:ext cx="7776864" cy="1202069"/>
            </a:xfrm>
            <a:prstGeom prst="snip2Diag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с двумя вырезанными противолежащими углами 8"/>
            <p:cNvSpPr/>
            <p:nvPr userDrawn="1"/>
          </p:nvSpPr>
          <p:spPr>
            <a:xfrm>
              <a:off x="395536" y="1218819"/>
              <a:ext cx="8280920" cy="1202069"/>
            </a:xfrm>
            <a:prstGeom prst="snip2Diag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Рисунок 5" descr="neznaika2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4077072"/>
            <a:ext cx="1440158" cy="242662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148064" y="6577607"/>
            <a:ext cx="399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©Рассохина Г.В. 	</a:t>
            </a:r>
            <a:r>
              <a:rPr lang="en-US" sz="1400" dirty="0" smtClean="0"/>
              <a:t>http://pedsovet.su/</a:t>
            </a:r>
            <a:r>
              <a:rPr lang="ru-RU" sz="1400" dirty="0" smtClean="0"/>
              <a:t>  </a:t>
            </a:r>
            <a:endParaRPr lang="ru-RU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>
            <a:lumMod val="50000"/>
          </a:schemeClr>
        </a:buClr>
        <a:buFont typeface="Wingdings" pitchFamily="2" charset="2"/>
        <a:buChar char=""/>
        <a:defRPr sz="3200" kern="1200">
          <a:solidFill>
            <a:schemeClr val="accent6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66633"/>
        </a:buClr>
        <a:buFont typeface="Wingdings" pitchFamily="2" charset="2"/>
        <a:buChar char=""/>
        <a:defRPr sz="2800" kern="1200">
          <a:solidFill>
            <a:srgbClr val="66663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Wingdings" pitchFamily="2" charset="2"/>
        <a:buChar char=""/>
        <a:defRPr sz="2400" kern="1200">
          <a:solidFill>
            <a:schemeClr val="accent5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1268760"/>
            <a:ext cx="2448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ЛЭПБУК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«У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Шипелочки</a:t>
            </a:r>
            <a:r>
              <a:rPr lang="ru-RU" sz="3200" b="1" i="1" dirty="0" smtClean="0">
                <a:solidFill>
                  <a:srgbClr val="FF0000"/>
                </a:solidFill>
              </a:rPr>
              <a:t> в гостях»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5013176"/>
            <a:ext cx="2448272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</a:rPr>
              <a:t>Подготовила:</a:t>
            </a:r>
          </a:p>
          <a:p>
            <a:pPr algn="ctr"/>
            <a:r>
              <a:rPr lang="ru-RU" b="1" i="1" dirty="0">
                <a:solidFill>
                  <a:srgbClr val="0000FF"/>
                </a:solidFill>
              </a:rPr>
              <a:t>у</a:t>
            </a:r>
            <a:r>
              <a:rPr lang="ru-RU" b="1" i="1" dirty="0" smtClean="0">
                <a:solidFill>
                  <a:srgbClr val="0000FF"/>
                </a:solidFill>
              </a:rPr>
              <a:t>читель-логопед</a:t>
            </a:r>
          </a:p>
          <a:p>
            <a:pPr algn="ctr"/>
            <a:r>
              <a:rPr lang="ru-RU" b="1" i="1" dirty="0" err="1" smtClean="0">
                <a:solidFill>
                  <a:srgbClr val="0000FF"/>
                </a:solidFill>
              </a:rPr>
              <a:t>Нащекина</a:t>
            </a:r>
            <a:r>
              <a:rPr lang="ru-RU" b="1" i="1" dirty="0" smtClean="0">
                <a:solidFill>
                  <a:srgbClr val="0000FF"/>
                </a:solidFill>
              </a:rPr>
              <a:t> Т.Г.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24939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Собери букву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8" y="1268760"/>
            <a:ext cx="2404457" cy="2564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24744"/>
            <a:ext cx="2376264" cy="30999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077072"/>
            <a:ext cx="3456384" cy="24476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30" y="2050022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7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Слоговая лесенка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75" y="1670033"/>
            <a:ext cx="3081126" cy="21889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4" y="3985853"/>
            <a:ext cx="2612341" cy="2566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43" y="3881801"/>
            <a:ext cx="2581198" cy="2605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90456"/>
            <a:ext cx="1790014" cy="2637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67" y="1670033"/>
            <a:ext cx="122555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54" y="1667288"/>
            <a:ext cx="122555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1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Чистогорки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95273"/>
            <a:ext cx="2664296" cy="2648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2" y="1817731"/>
            <a:ext cx="2880690" cy="2603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08" y="4653136"/>
            <a:ext cx="4095408" cy="18585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18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Чистоговорки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25" y="1903129"/>
            <a:ext cx="2724316" cy="2460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9" y="3133484"/>
            <a:ext cx="2748255" cy="2492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74" y="3469331"/>
            <a:ext cx="2715294" cy="2335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96" y="2132856"/>
            <a:ext cx="19748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7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7200" y="476672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Пазлы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3070117" cy="2883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826872"/>
            <a:ext cx="3482065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649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Пересказ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44038"/>
            <a:ext cx="1800200" cy="2450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7" y="3933056"/>
            <a:ext cx="1656184" cy="23723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614300"/>
            <a:ext cx="1944216" cy="2691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87" y="2153612"/>
            <a:ext cx="1800200" cy="2631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19001"/>
            <a:ext cx="1405275" cy="1686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35" y="1916832"/>
            <a:ext cx="1748194" cy="12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4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Пересказ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3016"/>
            <a:ext cx="1944216" cy="2728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0847"/>
            <a:ext cx="1872208" cy="2662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40274"/>
            <a:ext cx="2615816" cy="19225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27041"/>
            <a:ext cx="2615816" cy="1847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28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Игротека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234646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3284984"/>
            <a:ext cx="4481354" cy="3348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09120"/>
            <a:ext cx="100647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38344"/>
            <a:ext cx="2750130" cy="112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Игротека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798168" cy="2669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497531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312368" cy="213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09593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1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2031637"/>
            <a:ext cx="7272808" cy="2800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0000FF"/>
                </a:solidFill>
              </a:rPr>
              <a:t>Спасибо за внимание!</a:t>
            </a:r>
            <a:endParaRPr lang="ru-RU" sz="8800" b="1" i="1" dirty="0">
              <a:solidFill>
                <a:srgbClr val="0000FF"/>
              </a:solidFill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4664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1" y="404663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Внешний вид ЛЭПБУКА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38197"/>
            <a:ext cx="6654635" cy="3919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03" y="3317252"/>
            <a:ext cx="1353071" cy="176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Внешний вид ЛЭПБУКА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988840"/>
            <a:ext cx="2633663" cy="322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7378"/>
            <a:ext cx="3109913" cy="322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Буква Ш и артикуляция звука.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6048674" cy="33994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5744"/>
            <a:ext cx="2160240" cy="413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35745"/>
            <a:ext cx="3672408" cy="149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Артикуляционная гимнастика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5469057" cy="1954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53308"/>
            <a:ext cx="5490915" cy="14046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83316"/>
            <a:ext cx="5646136" cy="1298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53588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0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68" y="1916832"/>
            <a:ext cx="1584176" cy="46850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96987"/>
            <a:ext cx="3096343" cy="2912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60032" y="683027"/>
            <a:ext cx="324036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FF00"/>
                </a:solidFill>
              </a:rPr>
              <a:t>ЛОГОУЛИТКА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060848"/>
            <a:ext cx="360040" cy="424731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Л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О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Г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О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П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Е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Д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И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Ч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Е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С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К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А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Я</a:t>
            </a:r>
          </a:p>
          <a:p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716084"/>
            <a:ext cx="432048" cy="258532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Г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А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Р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М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О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Ш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К</a:t>
            </a:r>
          </a:p>
          <a:p>
            <a:r>
              <a:rPr lang="ru-RU" b="1" i="1" dirty="0" smtClean="0">
                <a:solidFill>
                  <a:srgbClr val="FFFF00"/>
                </a:solidFill>
              </a:rPr>
              <a:t>А</a:t>
            </a:r>
          </a:p>
          <a:p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39" y="332656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93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Слоговой вагон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50757"/>
            <a:ext cx="7524328" cy="2900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10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Картинный материал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85"/>
            <a:ext cx="2537725" cy="24122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01008"/>
            <a:ext cx="2798699" cy="297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09380"/>
            <a:ext cx="2160240" cy="2783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619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Картинный материал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6353"/>
            <a:ext cx="1872208" cy="2071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12" y="1804911"/>
            <a:ext cx="2088231" cy="2154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6352"/>
            <a:ext cx="2088232" cy="2101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308" y="4360004"/>
            <a:ext cx="1975404" cy="19881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087" y="4365033"/>
            <a:ext cx="2016224" cy="20291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4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71</Words>
  <Application>Microsoft Office PowerPoint</Application>
  <PresentationFormat>Экран (4:3)</PresentationFormat>
  <Paragraphs>45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Внешний вид ЛЭПБУКА</vt:lpstr>
      <vt:lpstr>Внешний вид ЛЭПБУКА</vt:lpstr>
      <vt:lpstr>Буква Ш и артикуляция звука.</vt:lpstr>
      <vt:lpstr>Артикуляционная гимнастика</vt:lpstr>
      <vt:lpstr>Презентация PowerPoint</vt:lpstr>
      <vt:lpstr>Слоговой вагон</vt:lpstr>
      <vt:lpstr>Картинный материал</vt:lpstr>
      <vt:lpstr>Картинный материал</vt:lpstr>
      <vt:lpstr>Собери букву</vt:lpstr>
      <vt:lpstr>Слоговая лесенка</vt:lpstr>
      <vt:lpstr>Чистогорки</vt:lpstr>
      <vt:lpstr>Чистоговорки</vt:lpstr>
      <vt:lpstr>Пазлы</vt:lpstr>
      <vt:lpstr>Пересказ</vt:lpstr>
      <vt:lpstr>Пересказ</vt:lpstr>
      <vt:lpstr>Игротека</vt:lpstr>
      <vt:lpstr>Игротека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Galina.Rassohina</dc:creator>
  <cp:lastModifiedBy>DNA7 X86</cp:lastModifiedBy>
  <cp:revision>10</cp:revision>
  <dcterms:created xsi:type="dcterms:W3CDTF">2014-08-01T16:00:53Z</dcterms:created>
  <dcterms:modified xsi:type="dcterms:W3CDTF">2018-01-19T15:53:36Z</dcterms:modified>
</cp:coreProperties>
</file>