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305" r:id="rId2"/>
    <p:sldId id="304" r:id="rId3"/>
    <p:sldId id="294" r:id="rId4"/>
    <p:sldId id="322" r:id="rId5"/>
    <p:sldId id="303" r:id="rId6"/>
    <p:sldId id="299" r:id="rId7"/>
    <p:sldId id="298" r:id="rId8"/>
    <p:sldId id="297" r:id="rId9"/>
    <p:sldId id="296" r:id="rId10"/>
    <p:sldId id="295" r:id="rId11"/>
    <p:sldId id="293" r:id="rId12"/>
    <p:sldId id="280" r:id="rId13"/>
    <p:sldId id="306" r:id="rId14"/>
    <p:sldId id="307" r:id="rId15"/>
    <p:sldId id="308" r:id="rId16"/>
    <p:sldId id="309" r:id="rId17"/>
    <p:sldId id="316" r:id="rId18"/>
    <p:sldId id="310" r:id="rId19"/>
    <p:sldId id="311" r:id="rId20"/>
    <p:sldId id="312" r:id="rId21"/>
    <p:sldId id="313" r:id="rId22"/>
    <p:sldId id="314" r:id="rId23"/>
    <p:sldId id="317" r:id="rId24"/>
    <p:sldId id="315" r:id="rId25"/>
    <p:sldId id="318" r:id="rId26"/>
    <p:sldId id="319" r:id="rId27"/>
    <p:sldId id="320" r:id="rId28"/>
    <p:sldId id="323" r:id="rId29"/>
    <p:sldId id="324" r:id="rId30"/>
    <p:sldId id="325" r:id="rId31"/>
    <p:sldId id="326" r:id="rId32"/>
    <p:sldId id="32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7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18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820" y="836712"/>
            <a:ext cx="84249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cs typeface="Aharoni" panose="02010803020104030203" pitchFamily="2" charset="-79"/>
              </a:rPr>
              <a:t>ЛЭПБУК</a:t>
            </a:r>
          </a:p>
          <a:p>
            <a:pPr algn="ctr"/>
            <a:endParaRPr lang="ru-RU" sz="5400" b="1" dirty="0" smtClean="0">
              <a:solidFill>
                <a:srgbClr val="FF0000"/>
              </a:solidFill>
              <a:cs typeface="Aharoni" panose="02010803020104030203" pitchFamily="2" charset="-79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«Обследование речи детей старшего дошкольного возраста»</a:t>
            </a:r>
            <a:endParaRPr lang="ru-RU" sz="28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1288" y="5055890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FF0000"/>
                </a:solidFill>
              </a:rPr>
              <a:t>п</a:t>
            </a:r>
            <a:r>
              <a:rPr lang="ru-RU" b="1" u="sng" dirty="0" smtClean="0">
                <a:solidFill>
                  <a:srgbClr val="FF0000"/>
                </a:solidFill>
              </a:rPr>
              <a:t>одготовила:</a:t>
            </a:r>
          </a:p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учитель-логопед</a:t>
            </a:r>
          </a:p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</a:rPr>
              <a:t>Нащекина</a:t>
            </a:r>
            <a:r>
              <a:rPr lang="ru-RU" b="1" u="sng" dirty="0" smtClean="0">
                <a:solidFill>
                  <a:srgbClr val="FF0000"/>
                </a:solidFill>
              </a:rPr>
              <a:t> Т.Г.</a:t>
            </a:r>
            <a:endParaRPr lang="ru-RU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2816122" cy="407707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3035300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32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53" y="1196752"/>
            <a:ext cx="4032448" cy="5442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260648"/>
            <a:ext cx="770485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КАКОГО ЦВЕТА ФИГУРА?</a:t>
            </a:r>
            <a:endParaRPr lang="ru-RU" sz="40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361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7092280" cy="4632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404664"/>
            <a:ext cx="69847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КАКОЙ? КАКАЯ? КАКОЕ?</a:t>
            </a:r>
            <a:endParaRPr lang="ru-RU" sz="36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901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8" y="1052736"/>
            <a:ext cx="781448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3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7"/>
            <a:ext cx="84249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МОЙ СЛОВАРИК (АНТОНИМЫ)</a:t>
            </a:r>
            <a:endParaRPr lang="ru-RU" sz="36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6912768" cy="54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119" y="332656"/>
            <a:ext cx="849694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ГРАММАТИЧЕСКИЙ СТРОЙ РЕЧИ</a:t>
            </a:r>
            <a:endParaRPr lang="ru-RU" sz="40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156176" cy="43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407" y="764704"/>
            <a:ext cx="2950271" cy="4752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" y="4014"/>
            <a:ext cx="2968163" cy="454318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78" y="2275608"/>
            <a:ext cx="3156257" cy="477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1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76328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ОДИН-МНОГО</a:t>
            </a:r>
            <a:endParaRPr lang="ru-RU" sz="54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28800"/>
            <a:ext cx="3087988" cy="47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756084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МНОЖЕСТВЕННОЕ ЧИСЛО СУЩЕСТВИТЕЛЬНЫХ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50" y="1604721"/>
            <a:ext cx="4964090" cy="508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7"/>
            <a:ext cx="864096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СОГЛАСОВАНИЕ СУЩЕСТВИТЕЛЬНЫХ </a:t>
            </a:r>
          </a:p>
          <a:p>
            <a:pPr algn="ctr"/>
            <a:r>
              <a:rPr lang="ru-RU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ЧИСЛИТЕЛЬНЫМИ</a:t>
            </a:r>
            <a:endParaRPr lang="ru-RU" sz="28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77918"/>
            <a:ext cx="6192688" cy="49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43" y="836712"/>
            <a:ext cx="3575666" cy="2732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2"/>
            <a:ext cx="3747143" cy="2879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0" y="3717032"/>
            <a:ext cx="3674814" cy="2789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16632"/>
            <a:ext cx="604867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ЗВУКОПРОИЗНОШЕНИЕ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97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88640"/>
            <a:ext cx="734481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НАЗОВИ ЛАСКОВО</a:t>
            </a:r>
            <a:endParaRPr lang="ru-RU" sz="48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2" y="1700808"/>
            <a:ext cx="7020272" cy="45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04664"/>
            <a:ext cx="748883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ЧЕЙ ДЕТЕНЫШ?</a:t>
            </a:r>
            <a:endParaRPr lang="ru-RU" sz="54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6588224" cy="40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8064896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ОТНОСИТЕЛЬНЫЕ ПРИЛАГАТЕЛЬНЫЕ</a:t>
            </a:r>
            <a:endParaRPr lang="ru-RU" sz="44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04" y="2492895"/>
            <a:ext cx="6588224" cy="35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1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32656"/>
            <a:ext cx="741682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ПРИТЯЖАТЕЛЬНЫЕ ПРИЛАГАТЕЛЬНЫЕ</a:t>
            </a:r>
            <a:endParaRPr lang="ru-RU" sz="40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6" y="1803349"/>
            <a:ext cx="4477903" cy="505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1769" y="1556792"/>
            <a:ext cx="7200800" cy="280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СВЯЗНАЯ РЕЧЬ</a:t>
            </a:r>
            <a:endParaRPr lang="ru-RU" sz="88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80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72427"/>
            <a:ext cx="6660232" cy="4915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332656"/>
            <a:ext cx="6804248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СОСТАВЛЕНИЕ РАССКАЗА ПО СЕРИИ КАРТИН</a:t>
            </a:r>
            <a:endParaRPr lang="ru-RU" sz="32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0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628800"/>
            <a:ext cx="4176464" cy="29837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503" y="332656"/>
            <a:ext cx="784887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СОСТАВЛЕНИЕ РАССКАЗА ПО СЮЖЕТНОЙ КАРТИНЕ</a:t>
            </a:r>
            <a:endParaRPr lang="ru-RU" sz="28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435" y="3498008"/>
            <a:ext cx="4932040" cy="307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20688"/>
            <a:ext cx="712879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ПЕРЕСКАЗ</a:t>
            </a:r>
            <a:endParaRPr lang="ru-RU" sz="54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7" y="1700808"/>
            <a:ext cx="3456384" cy="4160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2363597"/>
            <a:ext cx="3168352" cy="44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1134" y="1916832"/>
            <a:ext cx="7560840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6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ГОТОВЫЙ</a:t>
            </a:r>
          </a:p>
          <a:p>
            <a:pPr algn="ctr"/>
            <a:r>
              <a:rPr lang="ru-RU" sz="66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ВИД ЛЭПБУКА</a:t>
            </a:r>
            <a:endParaRPr lang="ru-RU" sz="66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47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979515" cy="530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92509"/>
            <a:ext cx="3816424" cy="51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3" y="3329881"/>
            <a:ext cx="4037894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99289"/>
            <a:ext cx="4320480" cy="309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60" y="237341"/>
            <a:ext cx="3852863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7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691866" cy="522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3768"/>
            <a:ext cx="3675728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9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8" y="1556792"/>
            <a:ext cx="816873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557" y="1801281"/>
            <a:ext cx="8676456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67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748883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СЛОВА СЛОЖНОЙ СЛОГОВОЙ СТРУКТУРЫ</a:t>
            </a:r>
            <a:endParaRPr lang="ru-RU" sz="32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90" y="2318409"/>
            <a:ext cx="4750759" cy="42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4685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ОБСЛЕДОВАНИЕ СЛОВАРЯ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48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26" y="1160513"/>
            <a:ext cx="6153174" cy="461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6" y="18864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ПРЕДМЕТНЫЙ СЛОВАРЬ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5" y="6021288"/>
            <a:ext cx="8018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</a:rPr>
              <a:t>ОБЪЯСНЕНИЕ ЗНАЧЕИЯ СЛОВ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6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FF0000"/>
                </a:solidFill>
              </a:rPr>
              <a:t>НАЗОВИ ЧАСТИ ПРЕДМЕТЫ</a:t>
            </a:r>
            <a:endParaRPr lang="ru-RU" sz="3600" b="1" u="sng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6"/>
            <a:ext cx="5179725" cy="45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62279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НАЗОВИ ОДНИМ СЛОВОМ</a:t>
            </a:r>
            <a:endParaRPr lang="ru-RU" sz="40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1268760"/>
            <a:ext cx="7236296" cy="53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930" y="369880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FF0000"/>
                </a:solidFill>
              </a:rPr>
              <a:t>ГЛАГОЛЬНЫЙ СЛОВАРЬ</a:t>
            </a:r>
            <a:endParaRPr lang="ru-RU" sz="3600" b="1" u="sng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18803"/>
            <a:ext cx="4310822" cy="29125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38525"/>
            <a:ext cx="46577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568" y="4486542"/>
            <a:ext cx="321401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КТО ЧТО ДЕЛАЕТ?</a:t>
            </a:r>
            <a:endParaRPr lang="ru-RU" sz="40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822</TotalTime>
  <Words>96</Words>
  <Application>Microsoft Office PowerPoint</Application>
  <PresentationFormat>Экран (4:3)</PresentationFormat>
  <Paragraphs>34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DNA7 X86</cp:lastModifiedBy>
  <cp:revision>65</cp:revision>
  <dcterms:created xsi:type="dcterms:W3CDTF">2014-01-02T13:37:25Z</dcterms:created>
  <dcterms:modified xsi:type="dcterms:W3CDTF">2017-09-14T08:08:23Z</dcterms:modified>
</cp:coreProperties>
</file>