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320" r:id="rId3"/>
    <p:sldId id="315" r:id="rId4"/>
    <p:sldId id="258" r:id="rId5"/>
    <p:sldId id="308" r:id="rId6"/>
    <p:sldId id="259" r:id="rId7"/>
    <p:sldId id="317" r:id="rId8"/>
    <p:sldId id="260" r:id="rId9"/>
    <p:sldId id="261" r:id="rId10"/>
    <p:sldId id="263" r:id="rId11"/>
    <p:sldId id="268" r:id="rId12"/>
    <p:sldId id="269" r:id="rId13"/>
    <p:sldId id="270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4" r:id="rId35"/>
    <p:sldId id="295" r:id="rId36"/>
    <p:sldId id="296" r:id="rId37"/>
    <p:sldId id="292" r:id="rId38"/>
    <p:sldId id="293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14" r:id="rId49"/>
    <p:sldId id="312" r:id="rId50"/>
    <p:sldId id="313" r:id="rId51"/>
    <p:sldId id="306" r:id="rId52"/>
    <p:sldId id="318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12.02.2018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77072"/>
            <a:ext cx="8219256" cy="18002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Муниципальное бюджетное дошкольное образовательное учреждение</a:t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Центр развития ребёнка – детский сад №2 «Рябинушка»</a:t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432071, г. Ульяновск, ул. Лесная, 15, тел. (8422)58-79-01</a:t>
            </a:r>
            <a:r>
              <a:rPr lang="ru-RU" sz="1800" b="0" dirty="0" smtClean="0"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800" b="0" dirty="0" smtClean="0"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effectLst/>
                <a:latin typeface="Arial" pitchFamily="34" charset="0"/>
                <a:cs typeface="Arial" pitchFamily="34" charset="0"/>
              </a:rPr>
              <a:t> 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400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endParaRPr lang="ru-RU" sz="4400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chemeClr val="accent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Реализация проекта </a:t>
            </a:r>
            <a:endParaRPr lang="ru-RU" sz="3600" dirty="0" smtClean="0">
              <a:solidFill>
                <a:schemeClr val="accent3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chemeClr val="accent3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 гражданско – патриотическому воспитанию «Мы едины»</a:t>
            </a:r>
            <a:endParaRPr lang="ru-RU" sz="3600" dirty="0" smtClean="0">
              <a:solidFill>
                <a:schemeClr val="accent3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>
              <a:buNone/>
            </a:pPr>
            <a:r>
              <a:rPr lang="ru-RU" sz="44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26" name="Picture 2" descr="C:\Users\Андрей\Desktop\1546625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548680"/>
            <a:ext cx="1944216" cy="1747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41168"/>
            <a:ext cx="8183880" cy="1093872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Воспитатель </a:t>
            </a:r>
            <a:r>
              <a:rPr lang="ru-RU" sz="2400" b="0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Камалетдинова</a:t>
            </a: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Алиса Рустамовна и дети 5 группы «Ягодки» с татарской песней «</a:t>
            </a:r>
            <a:r>
              <a:rPr lang="ru-RU" sz="2400" b="0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Ак</a:t>
            </a: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400" b="0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куян</a:t>
            </a: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»</a:t>
            </a:r>
            <a:endParaRPr lang="ru-RU" sz="24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C:\Documents and Settings\Светлана\Рабочий стол\Фото фестиваль1\drive-download-20171218T141355Z-001\VN_ (8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03648" y="908720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2920" y="5373216"/>
            <a:ext cx="818388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Пошив татарских платьев – Наталья Мечеславна Никитина </a:t>
            </a:r>
            <a:endParaRPr lang="ru-RU" sz="20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Documents and Settings\Светлана\Рабочий стол\Фото фестиваль1\drive-download-20171218T141355Z-001\VN_ (8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052736"/>
            <a:ext cx="6322116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Воспитатель </a:t>
            </a:r>
            <a:r>
              <a:rPr lang="ru-RU" sz="2400" b="0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Илюза</a:t>
            </a: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400" b="0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Салихзяновна</a:t>
            </a: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400" b="0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Тухфетуллова</a:t>
            </a: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с татарской песней «</a:t>
            </a:r>
            <a:r>
              <a:rPr lang="ru-RU" sz="2400" b="0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Яфрак</a:t>
            </a: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400" b="0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бэйрэме</a:t>
            </a: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».</a:t>
            </a:r>
            <a:endParaRPr lang="ru-RU" sz="24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Documents and Settings\Светлана\Рабочий стол\Фото фестиваль1\drive-download-20171218T141355Z-001\VN_ (9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75656" y="764704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Светлана\Рабочий стол\Фото фестиваль1\drive-download-20171218T141355Z-001\VN_ (9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88640"/>
            <a:ext cx="6322116" cy="4187825"/>
          </a:xfrm>
          <a:prstGeom prst="rect">
            <a:avLst/>
          </a:prstGeom>
          <a:noFill/>
        </p:spPr>
      </p:pic>
      <p:pic>
        <p:nvPicPr>
          <p:cNvPr id="5" name="Picture 2" descr="C:\Documents and Settings\Светлана\Рабочий стол\Фото фестиваль1\drive-download-20171218T141355Z-001\VN_ (97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27784" y="2492896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000" b="0" i="1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Татарская песня «Яз </a:t>
            </a:r>
            <a:r>
              <a:rPr lang="ru-RU" sz="2000" b="0" i="1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житэ</a:t>
            </a:r>
            <a:r>
              <a:rPr lang="ru-RU" sz="2000" b="0" i="1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» -</a:t>
            </a:r>
            <a:br>
              <a:rPr lang="ru-RU" sz="2000" b="0" i="1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i="1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исполняет </a:t>
            </a:r>
            <a:r>
              <a:rPr lang="ru-RU" sz="2000" b="0" i="1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Туктарова</a:t>
            </a:r>
            <a:r>
              <a:rPr lang="ru-RU" sz="2000" b="0" i="1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i="1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Мадина</a:t>
            </a:r>
            <a:r>
              <a:rPr lang="ru-RU" sz="2000" b="0" i="1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 воспитанница 7 группы.</a:t>
            </a: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0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C:\Documents and Settings\Светлана\Рабочий стол\Фото фестиваль1\drive-download-20171218T141355Z-001\VN_ (9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03848" y="692696"/>
            <a:ext cx="2772655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400" b="0" i="1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Зажигательный  татарский танец – </a:t>
            </a:r>
            <a:br>
              <a:rPr lang="ru-RU" sz="2400" b="0" i="1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i="1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исполняют дети группы №7 «Почемучки».</a:t>
            </a: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4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 descr="C:\Documents and Settings\Светлана\Рабочий стол\Фото фестиваль1\drive-download-20171218T141355Z-001\VN_ (10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3961" y="530225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Светлана\Рабочий стол\Фото фестиваль1\drive-download-20171218T141355Z-001\VN_ (10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03648" y="1268760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533752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Постановка татарского танца – Людмила Сергеевна Черепанова</a:t>
            </a:r>
            <a:endParaRPr lang="ru-RU" sz="20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C:\Documents and Settings\Светлана\Рабочий стол\Фото фестиваль1\drive-download-20171218T141355Z-001\VN_ (11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3961" y="530225"/>
            <a:ext cx="6322116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Светлана\Рабочий стол\Фото фестиваль1\drive-download-20171218T141355Z-001\VN_ (10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75656" y="1340768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7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Воспитатель Ксения Викторовна </a:t>
            </a:r>
            <a:r>
              <a:rPr lang="ru-RU" sz="2700" b="0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Абдрахменова</a:t>
            </a:r>
            <a:r>
              <a:rPr lang="ru-RU" sz="27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br>
              <a:rPr lang="ru-RU" sz="27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7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:\Documents and Settings\Светлана\Рабочий стол\Фото фестиваль1\drive-download-20171218T141355Z-001\VN_ (11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03648" y="908720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Светлана\Рабочий стол\Фото фестиваль1\drive-download-20171218T141355Z-001\VN_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75656" y="2060848"/>
            <a:ext cx="6322116" cy="4187825"/>
          </a:xfrm>
          <a:prstGeom prst="rect">
            <a:avLst/>
          </a:prstGeom>
          <a:noFill/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539552" y="490104"/>
            <a:ext cx="806489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ja-JP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   </a:t>
            </a:r>
            <a:r>
              <a:rPr kumimoji="0" lang="ru-RU" altLang="ja-JP" sz="28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Цель фестиваля в соответствии с ФГОС ДО - </a:t>
            </a:r>
            <a:r>
              <a:rPr kumimoji="0" lang="de-DE" altLang="ja-JP" sz="2800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приобщение</a:t>
            </a:r>
            <a:r>
              <a:rPr kumimoji="0" lang="de-DE" altLang="ja-JP" sz="28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 </a:t>
            </a:r>
            <a:r>
              <a:rPr kumimoji="0" lang="de-DE" altLang="ja-JP" sz="2800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детей</a:t>
            </a:r>
            <a:r>
              <a:rPr kumimoji="0" lang="de-DE" altLang="ja-JP" sz="28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 к </a:t>
            </a:r>
            <a:r>
              <a:rPr kumimoji="0" lang="de-DE" altLang="ja-JP" sz="2800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социокультурным</a:t>
            </a:r>
            <a:r>
              <a:rPr kumimoji="0" lang="de-DE" altLang="ja-JP" sz="28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 </a:t>
            </a:r>
            <a:r>
              <a:rPr kumimoji="0" lang="de-DE" altLang="ja-JP" sz="2800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нормам</a:t>
            </a:r>
            <a:r>
              <a:rPr kumimoji="0" lang="de-DE" altLang="ja-JP" sz="28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, </a:t>
            </a:r>
            <a:r>
              <a:rPr kumimoji="0" lang="de-DE" altLang="ja-JP" sz="2800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традициям</a:t>
            </a:r>
            <a:r>
              <a:rPr kumimoji="0" lang="de-DE" altLang="ja-JP" sz="28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 </a:t>
            </a:r>
            <a:r>
              <a:rPr kumimoji="0" lang="de-DE" altLang="ja-JP" sz="2800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семьи</a:t>
            </a:r>
            <a:r>
              <a:rPr kumimoji="0" lang="de-DE" altLang="ja-JP" sz="28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, </a:t>
            </a:r>
            <a:r>
              <a:rPr kumimoji="0" lang="de-DE" altLang="ja-JP" sz="2800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общества</a:t>
            </a:r>
            <a:r>
              <a:rPr kumimoji="0" lang="de-DE" altLang="ja-JP" sz="28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 и </a:t>
            </a:r>
            <a:r>
              <a:rPr kumimoji="0" lang="de-DE" altLang="ja-JP" sz="2800" b="0" i="0" u="none" strike="noStrike" cap="none" normalizeH="0" baseline="0" dirty="0" err="1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государства</a:t>
            </a:r>
            <a:r>
              <a:rPr kumimoji="0" lang="de-DE" altLang="ja-JP" sz="2800" b="0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.  </a:t>
            </a:r>
            <a:endParaRPr kumimoji="0" lang="de-DE" altLang="ja-JP" sz="2800" b="0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38138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Чувашская песня « Что лучше?» -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исполняют дети  группы №7 «Почемучки»</a:t>
            </a:r>
            <a:endParaRPr lang="ru-RU" sz="24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4" name="Picture 2" descr="C:\Documents and Settings\Светлана\Рабочий стол\Фото фестиваль1\drive-download-20171218T141355Z-001\VN_ (12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59632" y="1772816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58906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Хвала тебе, Чувашия, мой дом!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И имя, и язык твой — сердцу свято.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Дубравами и хмелем, и трудом,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И песнями, и вышивкой богата.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Жива в узорах древних нити сила,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Связавшая народы в их судьбе, —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Ты будешь жить во мне, моя Россия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Пока живет Чувашия в тебе.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4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C:\Documents and Settings\Светлана\Рабочий стол\Фото фестиваль1\drive-download-20171218T141355Z-001\VN_ (12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3528392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5746650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Краше нет чувашской  вышивки от души узоры вышили,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    Не игла вышивает, а руки девушки - красавицы,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    Светлыми зорями, яркими узорами.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    Край чувашский славится!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    Куда иголка, туда и нитка.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0482" name="Picture 2" descr="C:\Documents and Settings\Светлана\Рабочий стол\Фото фестиваль1\drive-download-20171218T141355Z-001\VN_ (12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76672"/>
            <a:ext cx="4032448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0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Херсем</a:t>
            </a: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400" b="0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ваййа</a:t>
            </a: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– чувашская пословица.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4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C:\Documents and Settings\Светлана\Рабочий стол\Фото фестиваль1\drive-download-20171218T141355Z-001\VN_ (13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03648" y="908720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749776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Постановка чувашского танца  - Людмила Сергеевна Черепанова</a:t>
            </a:r>
            <a:endParaRPr lang="ru-RU" sz="20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C:\Documents and Settings\Светлана\Рабочий стол\Фото фестиваль1\drive-download-20171218T141355Z-001\VN_ (13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908720"/>
            <a:ext cx="6322116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Семья Рудковские – мама Екатерина и сын Тимофей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Семья Михеевы – Ксения и Татьяна.</a:t>
            </a: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0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 descr="C:\Documents and Settings\Светлана\Рабочий стол\Фото фестиваль1\drive-download-20171218T141355Z-001\VN_ (13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03648" y="692696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18182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Звонкие, резные ложки расписные.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Ложкари играть начнут, ноги сами в пляс пойдут.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Пошив мордовских костюмов – Наталья Юрьевна Пронина </a:t>
            </a:r>
            <a:b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Людмила Сергеевна Черепанова</a:t>
            </a: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24578" name="Picture 2" descr="C:\Documents and Settings\Светлана\Рабочий стол\Фото фестиваль1\drive-download-20171218T141355Z-001\VN_ (13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3961" y="530225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603468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Тебе желаю счастья,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Мордовская земля,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Любимая, родная,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Республика моя.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С великою Россией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Навеки породнилась.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Своим умом и силой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Огромного добилась.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Творишь, дерзаешь, строишь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И не стоишь на месте,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Как многое ты можешь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Со всей страною вместе.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Народная мордовская песня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i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0" i="1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Луганяса</a:t>
            </a:r>
            <a:r>
              <a:rPr lang="ru-RU" sz="2000" b="0" i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000" b="0" i="1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келунясь</a:t>
            </a:r>
            <a:r>
              <a:rPr lang="ru-RU" sz="2000" b="0" i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»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 - 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исполняет Раиса Михайловна </a:t>
            </a:r>
            <a:r>
              <a:rPr lang="ru-RU" sz="20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Яхина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 – воспитатель группы №1.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5602" name="Picture 2" descr="C:\Documents and Settings\Светлана\Рабочий стол\Фото фестиваль1\drive-download-20171218T141355Z-001\VN_ (14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620688"/>
            <a:ext cx="3888432" cy="5678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104456" cy="5962674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Азербайджан страна огней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Страна распахнутых дверей.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Твоих красавиц всяк искал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Кто хоть раз народ твой повидал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Стремились все к твоей земле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К необыкновенной чистоте.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Где звон ручей ласкает слух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Озёр твоих бездонных звук.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Где с гор твоих поёт, мугам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От сердца молодой чабан.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Жить будешь  вечно ты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Азербайджан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Азербайджан!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 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26626" name="Picture 2" descr="C:\Documents and Settings\Светлана\Рабочий стол\Фото фестиваль1\drive-download-20171218T141355Z-001\VN_ (14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3744416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Светлана\Рабочий стол\Фото фестиваль1\drive-download-20171218T141355Z-001\VN_ (14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860032" y="476672"/>
            <a:ext cx="3528392" cy="5400600"/>
          </a:xfrm>
          <a:prstGeom prst="rect">
            <a:avLst/>
          </a:prstGeom>
          <a:noFill/>
        </p:spPr>
      </p:pic>
      <p:pic>
        <p:nvPicPr>
          <p:cNvPr id="3074" name="Picture 2" descr="C:\Documents and Settings\Светлана\Рабочий стол\Фото фестиваль1\drive-download-20171218T141355Z-001\VN_ (15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3"/>
            <a:ext cx="3837379" cy="54726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549093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70000"/>
              </a:lnSpc>
              <a:buNone/>
            </a:pPr>
            <a:r>
              <a:rPr lang="ru-RU" b="1" u="sng" dirty="0" smtClean="0"/>
              <a:t>Задачи:</a:t>
            </a:r>
            <a:r>
              <a:rPr lang="ru-RU" b="1" dirty="0" smtClean="0"/>
              <a:t> </a:t>
            </a:r>
            <a:endParaRPr lang="ru-RU" dirty="0" smtClean="0"/>
          </a:p>
          <a:p>
            <a:pPr>
              <a:lnSpc>
                <a:spcPct val="170000"/>
              </a:lnSpc>
            </a:pPr>
            <a:r>
              <a:rPr lang="ru-RU" dirty="0" smtClean="0">
                <a:solidFill>
                  <a:schemeClr val="accent3"/>
                </a:solidFill>
              </a:rPr>
              <a:t>1. Закрепить представление о многонациональности нашей Родины. Формировать элементарные знания об особенностях национальностей Поволжья (русских, татар, мордвы, чувашей, азербайджан,  украинцев) посредством ознакомления с народными песнями, танцами, народными подвижными играми.</a:t>
            </a:r>
          </a:p>
          <a:p>
            <a:pPr>
              <a:lnSpc>
                <a:spcPct val="170000"/>
              </a:lnSpc>
            </a:pPr>
            <a:r>
              <a:rPr lang="ru-RU" dirty="0" smtClean="0">
                <a:solidFill>
                  <a:schemeClr val="accent3"/>
                </a:solidFill>
              </a:rPr>
              <a:t>2. Воспитывать  чувство толерантности к представителям других национальностей; чувство гордости за свой народ и его культуру.</a:t>
            </a:r>
          </a:p>
          <a:p>
            <a:pPr>
              <a:lnSpc>
                <a:spcPct val="170000"/>
              </a:lnSpc>
            </a:pPr>
            <a:r>
              <a:rPr lang="ru-RU" dirty="0" smtClean="0">
                <a:solidFill>
                  <a:schemeClr val="accent3"/>
                </a:solidFill>
              </a:rPr>
              <a:t>3. Приобщать родителей, дедушек и бабушек к формированию у своих детей интереса к своей национальной культуре, к культуре народов ближайшего национального окружения; желание принимать участие в совместных праздниках.</a:t>
            </a:r>
          </a:p>
          <a:p>
            <a:pPr>
              <a:lnSpc>
                <a:spcPct val="170000"/>
              </a:lnSpc>
            </a:pPr>
            <a:r>
              <a:rPr lang="ru-RU" dirty="0" smtClean="0">
                <a:solidFill>
                  <a:schemeClr val="accent3"/>
                </a:solidFill>
              </a:rPr>
              <a:t>4. Вызывать эмоциональный отклик на происходящее.</a:t>
            </a:r>
          </a:p>
          <a:p>
            <a:pPr>
              <a:lnSpc>
                <a:spcPct val="170000"/>
              </a:lnSpc>
            </a:pPr>
            <a:endParaRPr lang="ru-RU" dirty="0">
              <a:solidFill>
                <a:schemeClr val="accent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941168"/>
            <a:ext cx="7560840" cy="100811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Встречайте Расул и Милана Исмагиловы  -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группа №4 «Смешарики».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Азербайджанский танец - Лезгинка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8674" name="Picture 2" descr="C:\Documents and Settings\Светлана\Рабочий стол\Фото фестиваль1\drive-download-20171218T141355Z-001\VN_ (15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03648" y="548680"/>
            <a:ext cx="6322116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Светлана\Рабочий стол\Фото фестиваль1\drive-download-20171218T141355Z-001\VN_ (15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7584" y="764704"/>
            <a:ext cx="7488832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60648"/>
            <a:ext cx="3744416" cy="5976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Я люблю тебя всем сердцем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Не тая, все что подарила для меня.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Сберегу тебя и сохраню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Украину, родину мою.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Стану я частицей для тебя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Не прошу, не лгу, уберегу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От беды, что мчится на тебя,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Украина, родина моя.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Для тебя я покорю моря,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Океаны, реки… И заря 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Будет освещать мне путь всегда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Украина, родина моя.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22" name="Picture 2" descr="C:\Documents and Settings\Светлана\Рабочий стол\Фото фестиваль1\drive-download-20171218T141355Z-001\VN_ (16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3672408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Украинский танец «Черевички» -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исполняют ребята группы №4 «Смешарики.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4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6" name="Picture 2" descr="C:\Documents and Settings\Светлана\Рабочий стол\Фото фестиваль1\drive-download-20171218T141355Z-001\VN_ (15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3961" y="530225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509120"/>
            <a:ext cx="8183880" cy="152592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Украинская народная песня</a:t>
            </a:r>
            <a:b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«Ты ж меня </a:t>
            </a:r>
            <a:r>
              <a:rPr lang="ru-RU" sz="2200" b="0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пидманула</a:t>
            </a:r>
            <a: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» - исполняют родители 4 группы.</a:t>
            </a:r>
            <a:b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32770" name="Picture 2" descr="C:\Documents and Settings\Светлана\Рабочий стол\Фото фестиваль1\drive-download-20171218T141355Z-001\VN_ (16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3961" y="530225"/>
            <a:ext cx="6322116" cy="4050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Documents and Settings\Светлана\Рабочий стол\Фото фестиваль1\drive-download-20171218T141355Z-001\VN_ (16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55576" y="836712"/>
            <a:ext cx="7416823" cy="4987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332656"/>
            <a:ext cx="3826768" cy="61206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Россия, ты – великая держава,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Твои просторы бесконечно велики.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На все века себя ты увенчала славой.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И нет другого у тебя пути.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Озёрный плен твои леса венчает.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Каскад хребтов в горах мечты таит.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Речной поток от жажды исцеляет,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А степь родная хлебушек родит.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Кто Русью рождённый, в Россию влюблённый,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Тот отдал ей сердце и душу свою.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Пред ней, величавой, склоняюсь в поклоне,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О ней, о России, я песню пою.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Про белые рощи и ливни косые,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Про желтые нивы и радость весны.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Любите Россию, любите Россию!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И будьте России навеки верны!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34818" name="Picture 2" descr="C:\Documents and Settings\Светлана\Рабочий стол\Фото фестиваль1\drive-download-20171218T141355Z-001\VN_ (176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4392488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Колыбельная </a:t>
            </a:r>
            <a:b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исполняют девочки группы №6 «Божья коровка».</a:t>
            </a:r>
            <a:r>
              <a:rPr lang="ru-RU" sz="2800" dirty="0" smtClean="0">
                <a:solidFill>
                  <a:schemeClr val="accent3"/>
                </a:solidFill>
              </a:rPr>
              <a:t/>
            </a:r>
            <a:br>
              <a:rPr lang="ru-RU" sz="2800" dirty="0" smtClean="0">
                <a:solidFill>
                  <a:schemeClr val="accent3"/>
                </a:solidFill>
              </a:rPr>
            </a:br>
            <a:endParaRPr lang="ru-RU" sz="2800" dirty="0">
              <a:solidFill>
                <a:schemeClr val="accent3"/>
              </a:solidFill>
            </a:endParaRPr>
          </a:p>
        </p:txBody>
      </p:sp>
      <p:pic>
        <p:nvPicPr>
          <p:cNvPr id="35842" name="Picture 2" descr="C:\Documents and Settings\Светлана\Рабочий стол\Фото фестиваль1\drive-download-20171218T141355Z-001\VN_ (18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3961" y="530225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Русская народная песня «Барыня» -</a:t>
            </a:r>
            <a:b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исполняют </a:t>
            </a:r>
            <a:r>
              <a:rPr lang="ru-RU" sz="2200" b="0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Курушина</a:t>
            </a:r>
            <a: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Полина,  Михеева Таня, </a:t>
            </a:r>
            <a:r>
              <a:rPr lang="ru-RU" sz="2200" b="0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Чунина</a:t>
            </a:r>
            <a: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Саша.</a:t>
            </a:r>
            <a:b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2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6" name="Picture 2" descr="C:\Documents and Settings\Светлана\Рабочий стол\Фото фестиваль1\drive-download-20171218T141355Z-001\VN_ (18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3961" y="530225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Светлана\Рабочий стол\Фото фестиваль1\drive-download-20171218T141355Z-001\VN_ (18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7584" y="908720"/>
            <a:ext cx="7416824" cy="47638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404664"/>
            <a:ext cx="3960440" cy="5688632"/>
          </a:xfrm>
        </p:spPr>
        <p:txBody>
          <a:bodyPr>
            <a:normAutofit/>
          </a:bodyPr>
          <a:lstStyle/>
          <a:p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Поволжский край, моя земля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Родимые просторы!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У нас и реки и поля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Холмы, леса и горы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Народы, как одна семья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Хотя язык их разный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Но дружбой мы своей сильны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И мы живём прекрасно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Сегодня мы всех приглашаем на наш праздник –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 Фестиваль народов Поволжья  </a:t>
            </a:r>
            <a:r>
              <a:rPr lang="ru-RU" sz="1800" b="0" i="1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«Мы едины»</a:t>
            </a: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lang="en-US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en-US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en-US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Ведущая фестиваля – </a:t>
            </a:r>
            <a:r>
              <a:rPr lang="ru-RU" sz="1800" b="0" dirty="0" err="1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Неяскина</a:t>
            </a:r>
            <a:r>
              <a:rPr lang="ru-RU" sz="1800" b="0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 Анастасия Леонидовна – воспитатель группы №2 «Грибочки»</a:t>
            </a:r>
            <a:r>
              <a:rPr lang="ru-RU" sz="18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</a:br>
            <a:endParaRPr lang="ru-RU" sz="180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Documents and Settings\Светлана\Рабочий стол\Фото фестиваль1\drive-download-20171218T141355Z-001\VN_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077836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Эй, ребята, выходите</a:t>
            </a:r>
            <a:br>
              <a:rPr lang="ru-RU" sz="16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Пляску русскую начните.</a:t>
            </a:r>
            <a:br>
              <a:rPr lang="ru-RU" sz="16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В этой пляске удалой,</a:t>
            </a:r>
            <a:br>
              <a:rPr lang="ru-RU" sz="16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Пусть закружит шар земной.</a:t>
            </a:r>
            <a:br>
              <a:rPr lang="ru-RU" sz="16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16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4" name="Picture 2" descr="C:\Documents and Settings\Светлана\Рабочий стол\Фото фестиваль1\drive-download-20171218T141355Z-001\VN_ (19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3961" y="530225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301208"/>
            <a:ext cx="8183880" cy="73383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Танец </a:t>
            </a:r>
            <a:r>
              <a:rPr lang="ru-RU" sz="2700" b="0" i="1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« Канарейка» родители группы №6 </a:t>
            </a:r>
            <a:r>
              <a:rPr lang="ru-RU" sz="27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7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400" b="1" i="1" dirty="0" smtClean="0"/>
              <a:t> 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39938" name="Picture 2" descr="C:\Documents and Settings\Светлана\Рабочий стол\Фото фестиваль1\drive-download-20171218T141355Z-001\VN_ (19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75656" y="620688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821784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Постановка танца – Людмила Сергеевна Черепанова</a:t>
            </a:r>
            <a:endParaRPr lang="ru-RU" sz="20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C:\Documents and Settings\Светлана\Рабочий стол\Фото фестиваль1\drive-download-20171218T141355Z-001\VN_ (20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980728"/>
            <a:ext cx="6322116" cy="4187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Светлана\Рабочий стол\Фото фестиваль1\drive-download-20171218T141355Z-001\VN_ (19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99592" y="764704"/>
            <a:ext cx="7128792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Светлана\Рабочий стол\Фото фестиваль1\drive-download-20171218T141355Z-001\VN_ (20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99592" y="908720"/>
            <a:ext cx="7344816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Светлана\Рабочий стол\Фото фестиваль1\drive-download-20171218T141355Z-001\VN_ (20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7584" y="764704"/>
            <a:ext cx="7200800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Мы едины</a:t>
            </a:r>
            <a:endParaRPr lang="ru-RU" sz="3200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 descr="C:\Documents and Settings\Светлана\Рабочий стол\Фото фестиваль1\drive-download-20171218T141355Z-001\VN_ (248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7584" y="620688"/>
            <a:ext cx="7560840" cy="4968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Все народы различны. Как у каждой птицы - своя песня, так и у каждого народа есть свои традиции и обычаи, своя культура - народные песни, музыка и танцы. Перечислять можно долго. И все это национальное разнообразие в нашей Ульяновской области.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18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C:\Documents and Settings\Светлана\Рабочий стол\Фото фестиваль1\drive-download-20171218T141355Z-001\VN_ (249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3961" y="530225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6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Не страшны нам злые силы</a:t>
            </a:r>
            <a:br>
              <a:rPr lang="ru-RU" sz="16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Мы живём семьёй единой.</a:t>
            </a:r>
            <a:br>
              <a:rPr lang="ru-RU" sz="16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А единство, дружба, братство-</a:t>
            </a:r>
            <a:br>
              <a:rPr lang="ru-RU" sz="16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6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Наше главное богатство.</a:t>
            </a:r>
            <a:br>
              <a:rPr lang="ru-RU" sz="16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16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0" name="Picture 2" descr="C:\Documents and Settings\Светлана\Рабочий стол\Фото фестиваль1\drive-download-20171218T141355Z-001\VN_ (21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3961" y="530225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Светлана\Рабочий стол\Фото фестиваль1\drive-download-20171218T141355Z-001\VN_ (24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7584" y="836712"/>
            <a:ext cx="7272808" cy="5040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97152"/>
            <a:ext cx="8183880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Уважаемые участники и гости наступает торжественный момент.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Фестиваль народов Поволжья </a:t>
            </a:r>
            <a:r>
              <a:rPr lang="ru-RU" sz="2000" b="0" i="1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«Мы едины»</a:t>
            </a: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 - открыт!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Заведующая МБДОУ ЦРР детского сада №2 «Рябинушка»</a:t>
            </a:r>
            <a:br>
              <a:rPr lang="ru-RU" sz="2000" b="0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rPr>
              <a:t> Баширова Лилия Ришатовна.</a:t>
            </a:r>
            <a:r>
              <a:rPr lang="ru-RU" dirty="0" smtClean="0">
                <a:solidFill>
                  <a:schemeClr val="tx2"/>
                </a:solidFill>
              </a:rPr>
              <a:t/>
            </a:r>
            <a:br>
              <a:rPr lang="ru-RU" dirty="0" smtClean="0">
                <a:solidFill>
                  <a:schemeClr val="tx2"/>
                </a:solidFill>
              </a:rPr>
            </a:b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5059" name="Picture 3" descr="C:\Documents and Settings\Светлана\Рабочий стол\Фото фестиваль1\drive-download-20171218T141355Z-001\VN_ (21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131840" y="620688"/>
            <a:ext cx="2772655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На этом наш фестиваль завершается. Мы рады были всех видеть сегодня, благодарим всех гостей и ждем вас в гости еще раз. 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До новых встреч.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52226" name="Picture 2" descr="C:\Documents and Settings\Светлана\Рабочий стол\Фото фестиваль1\drive-download-20171218T141355Z-001\VN_ (22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3961" y="530225"/>
            <a:ext cx="6322116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Светлана\Рабочий стол\Фото фестиваль1\drive-download-20171218T141355Z-001\VN_ (25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99592" y="980728"/>
            <a:ext cx="7488832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221088"/>
            <a:ext cx="8183880" cy="936104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Подготовила музыкальный руководитель </a:t>
            </a:r>
            <a:b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Пузанова Светлана Николаевна</a:t>
            </a:r>
            <a:endParaRPr lang="ru-RU" sz="20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60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endParaRPr lang="ru-RU" sz="6000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sz="6000" dirty="0" smtClean="0">
                <a:solidFill>
                  <a:srgbClr val="C00000"/>
                </a:solidFill>
                <a:latin typeface="Monotype Corsiva" pitchFamily="66" charset="0"/>
              </a:rPr>
              <a:t>Спасибо за внимание!</a:t>
            </a:r>
            <a:br>
              <a:rPr lang="ru-RU" sz="6000" dirty="0" smtClean="0">
                <a:solidFill>
                  <a:srgbClr val="C00000"/>
                </a:solidFill>
                <a:latin typeface="Monotype Corsiva" pitchFamily="66" charset="0"/>
              </a:rPr>
            </a:br>
            <a:endParaRPr lang="ru-RU" sz="6000" dirty="0"/>
          </a:p>
        </p:txBody>
      </p:sp>
      <p:pic>
        <p:nvPicPr>
          <p:cNvPr id="1026" name="Picture 2" descr="C:\Users\Андрей\Desktop\1546625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332656"/>
            <a:ext cx="2452251" cy="2203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3456384" cy="5184576"/>
          </a:xfrm>
        </p:spPr>
        <p:txBody>
          <a:bodyPr>
            <a:noAutofit/>
          </a:bodyPr>
          <a:lstStyle/>
          <a:p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Я –  Волга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Величава, стройна, широка.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Сплотила народы Поволжья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Дружбой братской семьёй на века.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Не страшны нам злые силы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Мы живём семьёй единой.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А единство, дружба, братство –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Наше главное богатство!</a:t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Роль Волги исполняет </a:t>
            </a:r>
            <a:r>
              <a:rPr lang="ru-RU" sz="1800" b="0" dirty="0" err="1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Маминева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Надежда Николаевна – воспитатель группы №4 «Смешарики»</a:t>
            </a: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18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18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Documents and Settings\Светлана\Рабочий стол\Фото фестиваль1\drive-download-20171218T141355Z-001\VN_ (2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620688"/>
            <a:ext cx="5184576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4213096" cy="52749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9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Татарская земля родная,</a:t>
            </a:r>
          </a:p>
          <a:p>
            <a:pPr algn="ctr">
              <a:buNone/>
            </a:pPr>
            <a:r>
              <a:rPr lang="ru-RU" sz="19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Традиций нам не счесть твоих.</a:t>
            </a:r>
          </a:p>
          <a:p>
            <a:pPr algn="ctr">
              <a:buNone/>
            </a:pPr>
            <a:r>
              <a:rPr lang="ru-RU" sz="19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Другого мы не знаем края</a:t>
            </a:r>
          </a:p>
          <a:p>
            <a:pPr algn="ctr">
              <a:buNone/>
            </a:pPr>
            <a:r>
              <a:rPr lang="ru-RU" sz="19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Где б также почитали их.</a:t>
            </a:r>
          </a:p>
          <a:p>
            <a:pPr algn="ctr">
              <a:buNone/>
            </a:pPr>
            <a:r>
              <a:rPr lang="ru-RU" sz="19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Звучит </a:t>
            </a:r>
            <a:r>
              <a:rPr lang="ru-RU" sz="1900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курай</a:t>
            </a:r>
            <a:r>
              <a:rPr lang="ru-RU" sz="19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, лаская сердце</a:t>
            </a:r>
          </a:p>
          <a:p>
            <a:pPr algn="ctr">
              <a:buNone/>
            </a:pPr>
            <a:r>
              <a:rPr lang="ru-RU" sz="19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Красивых, любящих людей.</a:t>
            </a:r>
          </a:p>
          <a:p>
            <a:pPr algn="ctr">
              <a:buNone/>
            </a:pPr>
            <a:r>
              <a:rPr lang="ru-RU" sz="19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Мы можем только здесь согреться,</a:t>
            </a:r>
          </a:p>
          <a:p>
            <a:pPr algn="ctr">
              <a:buNone/>
            </a:pPr>
            <a:r>
              <a:rPr lang="ru-RU" sz="19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В объятьях родины своей.</a:t>
            </a:r>
          </a:p>
          <a:p>
            <a:pPr algn="ctr">
              <a:buNone/>
            </a:pPr>
            <a:r>
              <a:rPr lang="ru-RU" sz="19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Татарстан, трудись и пой</a:t>
            </a:r>
          </a:p>
          <a:p>
            <a:pPr algn="ctr">
              <a:buNone/>
            </a:pPr>
            <a:r>
              <a:rPr lang="ru-RU" sz="19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В работе, в песне я с тобой</a:t>
            </a:r>
          </a:p>
          <a:p>
            <a:pPr algn="ctr">
              <a:buNone/>
            </a:pPr>
            <a:r>
              <a:rPr lang="ru-RU" sz="19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Чтоб сады твои цвели</a:t>
            </a:r>
          </a:p>
          <a:p>
            <a:pPr algn="ctr">
              <a:buNone/>
            </a:pPr>
            <a:r>
              <a:rPr lang="ru-RU" sz="1900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Чтоб била нефть из-под земли!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pic>
        <p:nvPicPr>
          <p:cNvPr id="1027" name="Picture 3" descr="C:\Documents and Settings\Светлана\Рабочий стол\Фото фестиваль1\drive-download-20171218T141355Z-001\VN_ (6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1418" y="404664"/>
            <a:ext cx="3672261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en-US" i="1" dirty="0" smtClean="0"/>
              <a:t/>
            </a:r>
            <a:br>
              <a:rPr lang="en-US" i="1" dirty="0" smtClean="0"/>
            </a:br>
            <a:r>
              <a:rPr lang="ru-RU" i="1" dirty="0" smtClean="0"/>
              <a:t> </a:t>
            </a:r>
            <a:r>
              <a:rPr lang="ru-RU" sz="2200" b="0" i="1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Воспитатель </a:t>
            </a:r>
            <a:r>
              <a:rPr lang="ru-RU" sz="2200" b="0" i="1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Кяшапова</a:t>
            </a:r>
            <a:r>
              <a:rPr lang="ru-RU" sz="2200" b="0" i="1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i="1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Нейля</a:t>
            </a:r>
            <a:r>
              <a:rPr lang="ru-RU" sz="2200" b="0" i="1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2200" b="0" i="1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Усмановна</a:t>
            </a:r>
            <a:r>
              <a:rPr lang="ru-RU" sz="2200" b="0" i="1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и  дети 3 группы «Солнышко»  с татарской песней «</a:t>
            </a:r>
            <a:r>
              <a:rPr lang="ru-RU" sz="2200" b="0" i="1" dirty="0" err="1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Курсэт</a:t>
            </a:r>
            <a:r>
              <a:rPr lang="ru-RU" sz="2200" b="0" i="1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> эле»</a:t>
            </a:r>
            <a: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ru-RU" sz="2200" b="0" dirty="0" smtClean="0">
                <a:solidFill>
                  <a:schemeClr val="accent3"/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ru-RU" sz="2200" b="0" dirty="0">
              <a:solidFill>
                <a:schemeClr val="accent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Documents and Settings\Светлана\Рабочий стол\Фото фестиваль1\drive-download-20171218T141355Z-001\VN_ (6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33961" y="530225"/>
            <a:ext cx="6322116" cy="42669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Светлана\Рабочий стол\Фото фестиваль1\drive-download-20171218T141355Z-001\VN_ (68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260648"/>
            <a:ext cx="5962076" cy="3827785"/>
          </a:xfrm>
          <a:prstGeom prst="rect">
            <a:avLst/>
          </a:prstGeom>
          <a:noFill/>
        </p:spPr>
      </p:pic>
      <p:pic>
        <p:nvPicPr>
          <p:cNvPr id="4" name="Picture 2" descr="C:\Documents and Settings\Светлана\Рабочий стол\Фото фестиваль1\drive-download-20171218T141355Z-001\VN_ (76)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30664" y="2639163"/>
            <a:ext cx="5961342" cy="3634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200</TotalTime>
  <Words>339</Words>
  <Application>Microsoft Office PowerPoint</Application>
  <PresentationFormat>Экран (4:3)</PresentationFormat>
  <Paragraphs>62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Аспект</vt:lpstr>
      <vt:lpstr>Муниципальное бюджетное дошкольное образовательное учреждение Центр развития ребёнка – детский сад №2 «Рябинушка» 432071, г. Ульяновск, ул. Лесная, 15, тел. (8422)58-79-01  </vt:lpstr>
      <vt:lpstr>Слайд 2</vt:lpstr>
      <vt:lpstr>Слайд 3</vt:lpstr>
      <vt:lpstr>Поволжский край, моя земля Родимые просторы! У нас и реки и поля Холмы, леса и горы Народы, как одна семья Хотя язык их разный Но дружбой мы своей сильны И мы живём прекрасно   Сегодня мы всех приглашаем на наш праздник –  Фестиваль народов Поволжья  «Мы едины».  Ведущая фестиваля – Неяскина Анастасия Леонидовна – воспитатель группы №2 «Грибочки» </vt:lpstr>
      <vt:lpstr>            Уважаемые участники и гости наступает торжественный момент. Фестиваль народов Поволжья «Мы едины» - открыт! Заведующая МБДОУ ЦРР детского сада №2 «Рябинушка»  Баширова Лилия Ришатовна. </vt:lpstr>
      <vt:lpstr>Я –  Волга Величава, стройна, широка. Сплотила народы Поволжья Дружбой братской семьёй на века. Не страшны нам злые силы Мы живём семьёй единой. А единство, дружба, братство – Наше главное богатство!   Роль Волги исполняет Маминева Надежда Николаевна – воспитатель группы №4 «Смешарики»   </vt:lpstr>
      <vt:lpstr>Слайд 7</vt:lpstr>
      <vt:lpstr>  Воспитатель Кяшапова Нейля Усмановна и  дети 3 группы «Солнышко»  с татарской песней «Курсэт эле» </vt:lpstr>
      <vt:lpstr>Слайд 9</vt:lpstr>
      <vt:lpstr>Воспитатель Камалетдинова Алиса Рустамовна и дети 5 группы «Ягодки» с татарской песней «Ак куян»</vt:lpstr>
      <vt:lpstr>Пошив татарских платьев – Наталья Мечеславна Никитина </vt:lpstr>
      <vt:lpstr>Воспитатель Илюза Салихзяновна Тухфетуллова с татарской песней «Яфрак бэйрэме».</vt:lpstr>
      <vt:lpstr>Слайд 13</vt:lpstr>
      <vt:lpstr> Татарская песня «Яз житэ» -  исполняет Туктарова Мадина  воспитанница 7 группы. </vt:lpstr>
      <vt:lpstr>Зажигательный  татарский танец –  исполняют дети группы №7 «Почемучки». </vt:lpstr>
      <vt:lpstr>Слайд 16</vt:lpstr>
      <vt:lpstr>Постановка татарского танца – Людмила Сергеевна Черепанова</vt:lpstr>
      <vt:lpstr>Слайд 18</vt:lpstr>
      <vt:lpstr> Воспитатель Ксения Викторовна Абдрахменова. </vt:lpstr>
      <vt:lpstr>Чувашская песня « Что лучше?» -  исполняют дети  группы №7 «Почемучки»</vt:lpstr>
      <vt:lpstr>Хвала тебе, Чувашия, мой дом! И имя, и язык твой — сердцу свято. Дубравами и хмелем, и трудом, И песнями, и вышивкой богата. Жива в узорах древних нити сила, Связавшая народы в их судьбе, — Ты будешь жить во мне, моя Россия Пока живет Чувашия в тебе. </vt:lpstr>
      <vt:lpstr>Краше нет чувашской  вышивки от души узоры вышили,      Не игла вышивает, а руки девушки - красавицы,      Светлыми зорями, яркими узорами.      Край чувашский славится!      Куда иголка, туда и нитка.   </vt:lpstr>
      <vt:lpstr>Херсем ваййа – чувашская пословица. </vt:lpstr>
      <vt:lpstr>Постановка чувашского танца  - Людмила Сергеевна Черепанова</vt:lpstr>
      <vt:lpstr> Семья Рудковские – мама Екатерина и сын Тимофей Семья Михеевы – Ксения и Татьяна. </vt:lpstr>
      <vt:lpstr> Звонкие, резные ложки расписные. Ложкари играть начнут, ноги сами в пляс пойдут. Пошив мордовских костюмов – Наталья Юрьевна Пронина  Людмила Сергеевна Черепанова </vt:lpstr>
      <vt:lpstr>Тебе желаю счастья, Мордовская земля, Любимая, родная, Республика моя. С великою Россией Навеки породнилась. Своим умом и силой Огромного добилась. Творишь, дерзаешь, строишь И не стоишь на месте, Как многое ты можешь Со всей страною вместе.    Народная мордовская песня  «Луганяса келунясь»  -  исполняет Раиса Михайловна Яхина. – воспитатель группы №1.    </vt:lpstr>
      <vt:lpstr>Азербайджан страна огней Страна распахнутых дверей. Твоих красавиц всяк искал Кто хоть раз народ твой повидал Стремились все к твоей земле К необыкновенной чистоте. Где звон ручей ласкает слух Озёр твоих бездонных звук. Где с гор твоих поёт, мугам От сердца молодой чабан. Жить будешь  вечно ты Азербайджан Азербайджан!     </vt:lpstr>
      <vt:lpstr>Слайд 29</vt:lpstr>
      <vt:lpstr>          Встречайте Расул и Милана Исмагиловы  -  группа №4 «Смешарики».  Азербайджанский танец - Лезгинка </vt:lpstr>
      <vt:lpstr>Слайд 31</vt:lpstr>
      <vt:lpstr>       Я люблю тебя всем сердцем Не тая, все что подарила для меня. Сберегу тебя и сохраню Украину, родину мою. Стану я частицей для тебя Не прошу, не лгу, уберегу От беды, что мчится на тебя, Украина, родина моя. Для тебя я покорю моря, Океаны, реки… И заря  Будет освещать мне путь всегда Украина, родина моя.   </vt:lpstr>
      <vt:lpstr> Украинский танец «Черевички» -  исполняют ребята группы №4 «Смешарики. </vt:lpstr>
      <vt:lpstr>          Украинская народная песня  «Ты ж меня пидманула» - исполняют родители 4 группы.   </vt:lpstr>
      <vt:lpstr>Слайд 35</vt:lpstr>
      <vt:lpstr>Россия, ты – великая держава, Твои просторы бесконечно велики. На все века себя ты увенчала славой. И нет другого у тебя пути. Озёрный плен твои леса венчает. Каскад хребтов в горах мечты таит. Речной поток от жажды исцеляет, А степь родная хлебушек родит. Кто Русью рождённый, в Россию влюблённый, Тот отдал ей сердце и душу свою. Пред ней, величавой, склоняюсь в поклоне, О ней, о России, я песню пою. Про белые рощи и ливни косые, Про желтые нивы и радость весны. Любите Россию, любите Россию! И будьте России навеки верны!    </vt:lpstr>
      <vt:lpstr>Колыбельная  исполняют девочки группы №6 «Божья коровка». </vt:lpstr>
      <vt:lpstr> Русская народная песня «Барыня» -  исполняют Курушина Полина,  Михеева Таня, Чунина Саша. </vt:lpstr>
      <vt:lpstr>Слайд 39</vt:lpstr>
      <vt:lpstr>Эй, ребята, выходите Пляску русскую начните. В этой пляске удалой, Пусть закружит шар земной. </vt:lpstr>
      <vt:lpstr>   Танец « Канарейка» родители группы №6    </vt:lpstr>
      <vt:lpstr>Постановка танца – Людмила Сергеевна Черепанова</vt:lpstr>
      <vt:lpstr>Слайд 43</vt:lpstr>
      <vt:lpstr>Слайд 44</vt:lpstr>
      <vt:lpstr>Слайд 45</vt:lpstr>
      <vt:lpstr>Слайд 46</vt:lpstr>
      <vt:lpstr>  Все народы различны. Как у каждой птицы - своя песня, так и у каждого народа есть свои традиции и обычаи, своя культура - народные песни, музыка и танцы. Перечислять можно долго. И все это национальное разнообразие в нашей Ульяновской области. </vt:lpstr>
      <vt:lpstr>Не страшны нам злые силы Мы живём семьёй единой. А единство, дружба, братство- Наше главное богатство. </vt:lpstr>
      <vt:lpstr>Слайд 49</vt:lpstr>
      <vt:lpstr> На этом наш фестиваль завершается. Мы рады были всех видеть сегодня, благодарим всех гостей и ждем вас в гости еще раз.  До новых встреч. </vt:lpstr>
      <vt:lpstr>Слайд 51</vt:lpstr>
      <vt:lpstr>Подготовила музыкальный руководитель  Пузанова Светлана Николаевна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Фестиваль Народов Поволжья «Мы едины».</dc:title>
  <cp:lastModifiedBy>Андрей</cp:lastModifiedBy>
  <cp:revision>53</cp:revision>
  <dcterms:modified xsi:type="dcterms:W3CDTF">2018-02-12T14:18:29Z</dcterms:modified>
</cp:coreProperties>
</file>