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A8D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User\Рабочий стол\Мыльникова\документация\2017-2018\конкурс\конкурс 016.jpg"/>
          <p:cNvPicPr>
            <a:picLocks noChangeAspect="1" noChangeArrowheads="1"/>
          </p:cNvPicPr>
          <p:nvPr/>
        </p:nvPicPr>
        <p:blipFill>
          <a:blip r:embed="rId2" cstate="print"/>
          <a:srcRect l="3846" t="6663" b="4492"/>
          <a:stretch>
            <a:fillRect/>
          </a:stretch>
        </p:blipFill>
        <p:spPr bwMode="auto">
          <a:xfrm>
            <a:off x="133931" y="214290"/>
            <a:ext cx="3973738" cy="63579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01" y="285728"/>
            <a:ext cx="507209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nstantia" pitchFamily="18" charset="0"/>
              </a:rPr>
              <a:t>Логопедическое </a:t>
            </a:r>
            <a:r>
              <a:rPr lang="ru-RU" sz="4400" b="1" dirty="0" smtClean="0"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nstantia" pitchFamily="18" charset="0"/>
              </a:rPr>
              <a:t>пособие </a:t>
            </a:r>
          </a:p>
          <a:p>
            <a:pPr algn="ctr"/>
            <a:endParaRPr lang="ru-RU" sz="4800" b="1" dirty="0" smtClean="0"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ru-RU" sz="7200" b="1" dirty="0" smtClean="0"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nstantia" pitchFamily="18" charset="0"/>
              </a:rPr>
              <a:t>«Звуковой домик»</a:t>
            </a:r>
            <a:endParaRPr lang="ru-RU" sz="7200" b="1" dirty="0"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Мыльникова\документация\2017-2018\конкурс\конкурс 01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125913" cy="55006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43438" y="1285860"/>
            <a:ext cx="450056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Это настенное  пособие,  оформленное в виде домика и состоящее из:</a:t>
            </a:r>
            <a:br>
              <a:rPr lang="ru-RU" sz="3200" b="1" dirty="0" smtClean="0">
                <a:ln w="1905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3200" b="1" i="1" dirty="0" smtClean="0">
                <a:ln w="1905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- магнитно-маркерной доски;</a:t>
            </a:r>
            <a:br>
              <a:rPr lang="ru-RU" sz="3200" b="1" i="1" dirty="0" smtClean="0">
                <a:ln w="1905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3200" b="1" i="1" dirty="0" smtClean="0">
                <a:ln w="1905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- </a:t>
            </a:r>
            <a:r>
              <a:rPr lang="ru-RU" sz="3200" b="1" i="1" dirty="0" err="1" smtClean="0">
                <a:ln w="1905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коврографа</a:t>
            </a:r>
            <a:r>
              <a:rPr lang="ru-RU" sz="3200" b="1" i="1" dirty="0" smtClean="0">
                <a:ln w="1905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;</a:t>
            </a:r>
            <a:br>
              <a:rPr lang="ru-RU" sz="3200" b="1" i="1" dirty="0" smtClean="0">
                <a:ln w="1905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3200" b="1" i="1" dirty="0" smtClean="0">
                <a:ln w="1905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- раскладного стола.</a:t>
            </a:r>
            <a:endParaRPr lang="ru-RU" sz="3200" b="1" dirty="0">
              <a:ln w="19050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313"/>
            <a:ext cx="8686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Звуковой домик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457200" y="214290"/>
            <a:ext cx="8686800" cy="707886"/>
          </a:xfrm>
          <a:prstGeom prst="rect">
            <a:avLst/>
          </a:prstGeom>
          <a:noFill/>
        </p:spPr>
        <p:txBody>
          <a:bodyPr vert="horz" wrap="square" lIns="91440" tIns="45720" rIns="91440" bIns="4572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Звуковой домик</a:t>
            </a:r>
            <a:endParaRPr kumimoji="0" lang="ru-RU" sz="4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Мыльникова\документация\2017-2018\конкурс\конкурс 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3619525" cy="2714646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Мыльникова\документация\2017-2018\конкурс\конкурс 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929066"/>
            <a:ext cx="3619524" cy="27146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285728"/>
            <a:ext cx="84296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Магнитно-маркерная доска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000496" y="1214422"/>
            <a:ext cx="4929222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	Это универсальный инструмент для проведения занятий, где можно размещать буквы, картинки с автоматизированным звуком в названии, наглядный материал.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427984" y="1357298"/>
            <a:ext cx="4411216" cy="49292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Так же на магнитно-маркерной доске можно размещать разнообразные дидактические игры, картинки по лексическим темам, писать специальными маркерами разных цветов.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5" descr="C:\Documents and Settings\User\Рабочий стол\Мыльникова\документация\2017-2018\конкурс\конкурс 01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071546"/>
            <a:ext cx="3571875" cy="267811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3619525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285728"/>
            <a:ext cx="84201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Магнитно-маркерная доска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Мыльникова\документация\2017-2018\конкурс\конкурс 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524275" cy="2643206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Мыльникова\документация\2017-2018\конкурс\конкурс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71942"/>
            <a:ext cx="3500462" cy="2625346"/>
          </a:xfrm>
          <a:prstGeom prst="rect">
            <a:avLst/>
          </a:prstGeom>
          <a:noFill/>
        </p:spPr>
      </p:pic>
      <p:sp>
        <p:nvSpPr>
          <p:cNvPr id="6" name="Подзаголовок 8"/>
          <p:cNvSpPr txBox="1">
            <a:spLocks/>
          </p:cNvSpPr>
          <p:nvPr/>
        </p:nvSpPr>
        <p:spPr>
          <a:xfrm>
            <a:off x="4857752" y="1357298"/>
            <a:ext cx="3981448" cy="49292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57200" y="214290"/>
            <a:ext cx="8686800" cy="707886"/>
          </a:xfrm>
          <a:prstGeom prst="rect">
            <a:avLst/>
          </a:prstGeom>
          <a:noFill/>
        </p:spPr>
        <p:txBody>
          <a:bodyPr vert="horz" wrap="square" lIns="91440" tIns="45720" rIns="91440" bIns="4572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  <a:ea typeface="+mj-ea"/>
                <a:cs typeface="+mj-cs"/>
              </a:rPr>
              <a:t>коврограф</a:t>
            </a:r>
            <a:endParaRPr kumimoji="0" lang="ru-RU" sz="4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0" name="Содержимое 9"/>
          <p:cNvSpPr txBox="1">
            <a:spLocks/>
          </p:cNvSpPr>
          <p:nvPr/>
        </p:nvSpPr>
        <p:spPr>
          <a:xfrm>
            <a:off x="4214778" y="1214422"/>
            <a:ext cx="4929222" cy="564357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	Представляет собой полотно из ковролина, которое прикреплено к стене под магнитно-маркерной доской. Для занятий на коврографе используются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бумажные, фетровые картинки, объемные фигуры или другие игрушки на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липучках. Игры и занятия на коврографе имеют множество функций и смогут заинтересовать ребенка любого возраста. С их помощью </a:t>
            </a:r>
            <a:r>
              <a:rPr lang="ru-RU" sz="3200" b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дети могут создавать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и фантазировать.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Мыльникова\документация\2017-2018\конкурс\конкурс 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357586" cy="2518189"/>
          </a:xfrm>
          <a:prstGeom prst="rect">
            <a:avLst/>
          </a:prstGeom>
          <a:noFill/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457200" y="214290"/>
            <a:ext cx="8686800" cy="707886"/>
          </a:xfrm>
          <a:prstGeom prst="rect">
            <a:avLst/>
          </a:prstGeom>
          <a:noFill/>
        </p:spPr>
        <p:txBody>
          <a:bodyPr vert="horz" wrap="square" lIns="91440" tIns="45720" rIns="91440" bIns="4572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Раскладной стол</a:t>
            </a:r>
            <a:endParaRPr kumimoji="0" lang="ru-RU" sz="4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6" name="Содержимое 9"/>
          <p:cNvSpPr txBox="1">
            <a:spLocks/>
          </p:cNvSpPr>
          <p:nvPr/>
        </p:nvSpPr>
        <p:spPr>
          <a:xfrm>
            <a:off x="4000496" y="1214422"/>
            <a:ext cx="4929222" cy="56435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	П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редназначен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для проведения  разнообразных занятий, игр и упражнений на развитие мелкой моторики, подготовки руки к письму.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3" name="Picture 2" descr="C:\Documents and Settings\User\Рабочий стол\Мыльникова\документация\2017-2018\конкурс\конкурс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13204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Терпение и творчество, упорство и победа – </a:t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вот главные этапы </a:t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работе логопеда!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9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345</TotalTime>
  <Words>59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Звуковой домик</vt:lpstr>
      <vt:lpstr>Слайд 3</vt:lpstr>
      <vt:lpstr>Слайд 4</vt:lpstr>
      <vt:lpstr>Слайд 5</vt:lpstr>
      <vt:lpstr>Слайд 6</vt:lpstr>
      <vt:lpstr>Терпение и творчество, упорство и победа –  вот главные этапы  в работе логопеда!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123</cp:lastModifiedBy>
  <cp:revision>42</cp:revision>
  <dcterms:modified xsi:type="dcterms:W3CDTF">2018-03-17T14:53:42Z</dcterms:modified>
</cp:coreProperties>
</file>