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7" r:id="rId18"/>
    <p:sldId id="289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1" r:id="rId27"/>
    <p:sldId id="282" r:id="rId28"/>
    <p:sldId id="283" r:id="rId29"/>
    <p:sldId id="284" r:id="rId30"/>
    <p:sldId id="286" r:id="rId31"/>
    <p:sldId id="29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287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9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455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67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3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83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470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72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69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84575">
              <a:srgbClr val="0070C0"/>
            </a:gs>
            <a:gs pos="75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83A32-28A8-40E0-9C3A-A8420FCC97DB}" type="datetimeFigureOut">
              <a:rPr lang="ru-RU" smtClean="0"/>
              <a:t>23.05.2016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702E3-BAE1-4884-918E-EF36CA1DF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4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20882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дидактических игр и упражнений при автоматизации и дифференциации звуков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: 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Мартышенко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Инна Леонидовна , учитель-логопед МБДОУ №15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звука в словах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Светофор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Собери ромашку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Home\Desktop\автом\20160523_105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36724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ome\Desktop\автом\20160523_11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04864"/>
            <a:ext cx="388843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звука в словах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Рыболов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Засели домик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Home\Desktop\автом\20160523_11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3995936" cy="42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автом\20160523_113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3857625" cy="42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4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звука в словах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316288" cy="452596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Звездочет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Фокусник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Home\Desktop\автом\20160523_104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24847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ome\Desktop\автом\20160523_104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69418"/>
            <a:ext cx="3960440" cy="35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2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Собери сказку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Home\Desktop\автом\20160523_112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8" y="1196752"/>
            <a:ext cx="27363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ome\Desktop\автом\20160523_112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63687"/>
            <a:ext cx="2690758" cy="484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ome\Desktop\автом\20160523_112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82452"/>
            <a:ext cx="2648893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Гусеница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6" name="Picture 2" descr="C:\Users\Home\Desktop\автом\20160523_113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9208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 пещере у гномов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290" name="Picture 2" descr="C:\Users\Home\Desktop\автом\20160523_103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63284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Наряди ёлочку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Home\Desktop\автом\20160523_111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912768" cy="48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3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звуков в предложениях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4578" name="Picture 2" descr="C:\Users\Home\Desktop\автом\20160523_104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85762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Home\Desktop\автом\20160523_104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412776"/>
            <a:ext cx="385762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ome\Desktop\автом\20160523_11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8640"/>
            <a:ext cx="6552727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звуков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различение звуков, схожих по каким-то признакам.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Производится обязательно, когда ребенок заменяет один звук другим.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автоматизация звуков?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 введение звука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слоги, слова, предложения, связную речь. </a:t>
            </a:r>
          </a:p>
        </p:txBody>
      </p:sp>
      <p:pic>
        <p:nvPicPr>
          <p:cNvPr id="1028" name="Picture 4" descr="http://zabdoctor.ru/sites/default/files/imagefield_thumbs/logo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4377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7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дифференциации    звуков :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1.Дифференциация изолированных звуков.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 в слогах.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Дифференциация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 в словах.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Дифференциация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 в словосочетаниях.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Дифференциация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 в предложениях.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Дифференциация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звуков во фразовой речи.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Дифференциация С - Ш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Собери чемоданы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Разложи картинки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338" name="Picture 2" descr="C:\Users\Home\Desktop\автом\20160523_103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18556"/>
            <a:ext cx="4032448" cy="43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me\Desktop\автом\20160523_1032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8556"/>
            <a:ext cx="4032448" cy="43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Улиточка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Home\Desktop\автом\20160523_103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57788"/>
            <a:ext cx="8028384" cy="46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Найди клад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386" name="Picture 2" descr="C:\Users\Home\Desktop\автом\20160523_103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884368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6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Беличьи запасы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Home\Desktop\автом\20160523_104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4" y="1484784"/>
            <a:ext cx="8126141" cy="487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9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1046017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Собери ромашки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8436" name="Picture 4" descr="C:\Users\Home\Desktop\автом\20160523_111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70485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9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Обезьянка и попугай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9458" name="Picture 2" descr="C:\Users\Home\Desktop\автом\20160523_104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97" y="1700808"/>
            <a:ext cx="7488832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51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2060"/>
                </a:solidFill>
              </a:rPr>
              <a:t>Зайкин</a:t>
            </a:r>
            <a:r>
              <a:rPr lang="ru-RU" dirty="0" smtClean="0">
                <a:solidFill>
                  <a:srgbClr val="002060"/>
                </a:solidFill>
              </a:rPr>
              <a:t> урожай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482" name="Picture 2" descr="C:\Users\Home\Desktop\автом\20160523_105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20375"/>
            <a:ext cx="8172400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Тигр и тигрёнок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506" name="Picture 2" descr="C:\Users\Home\Desktop\автом\20160523_11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7560840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Мишкино чаепитие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2530" name="Picture 2" descr="C:\Users\Home\Desktop\автом\20160523_110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8842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звуков -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рутинных,  утомительных, порой сложно прогнозируемых по срокам этапов коррекционного процесса. В этот период в арсенале логопеда должно быть достаточно большое количество наглядно – игровых дидактических приемов для того , чтобы занятия по автоматизации звуков превратились для ребенка в увлекательную игру.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9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Дифференциация звуков в словах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Мышкина кладовая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Запасы ежей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Home\Desktop\автом\20160523_111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38437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Home\Desktop\автом\20160523_112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56697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002060"/>
                </a:solidFill>
              </a:rPr>
              <a:t>Спасибо за внимание!!!!</a:t>
            </a:r>
            <a:endParaRPr lang="ru-RU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7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автоматизации        звуков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1.Автоматизация изолированного звука.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2.Автоматизация звука в слогах.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3.Автоматизация звука в словах.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4.Автоматизация звука в словосочетаниях.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5.Автоматизация звука в предложениях.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6.Автоматизация звуков во фразовой речи.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Автоматизация изолированного звука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154" name="Picture 106" descr="C:\Users\Home\Desktop\автом\20160523_11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60440" cy="35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5" name="Picture 107" descr="C:\Users\Home\Desktop\автом\20160523_112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2996952"/>
            <a:ext cx="4356484" cy="33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5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автом\20160523_112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64496" cy="33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автом\20160523_112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223276"/>
            <a:ext cx="4248472" cy="332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me\Desktop\автом\20160523_113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37" y="3645024"/>
            <a:ext cx="432048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0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звука в слогах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Home\Desktop\автом\20160523_1128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248472" cy="35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автом\20160523_112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22686"/>
            <a:ext cx="4392488" cy="3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4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автом\20160523_112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12568" cy="35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ome\Desktop\автом\20160523_112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824536" cy="329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9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автом\20160523_112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726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ome\Desktop\автом\20160523_104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7984" y="3429000"/>
            <a:ext cx="4536504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9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186</Words>
  <Application>Microsoft Office PowerPoint</Application>
  <PresentationFormat>Экран (4:3)</PresentationFormat>
  <Paragraphs>45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Использование дидактических игр и упражнений при автоматизации и дифференциации звуков</vt:lpstr>
      <vt:lpstr>Что такое автоматизация звуков?</vt:lpstr>
      <vt:lpstr>Автоматизация звуков - </vt:lpstr>
      <vt:lpstr>     Последовательность автоматизации        звуков  1.Автоматизация изолированного звука. 2.Автоматизация звука в слогах. 3.Автоматизация звука в словах. 4.Автоматизация звука в словосочетаниях. 5.Автоматизация звука в предложениях. 6.Автоматизация звуков во фразовой речи. </vt:lpstr>
      <vt:lpstr>Автоматизация изолированного звука</vt:lpstr>
      <vt:lpstr>Презентация PowerPoint</vt:lpstr>
      <vt:lpstr>Автоматизация звука в слогах</vt:lpstr>
      <vt:lpstr>Презентация PowerPoint</vt:lpstr>
      <vt:lpstr>Презентация PowerPoint</vt:lpstr>
      <vt:lpstr>Автоматизация звука в словах</vt:lpstr>
      <vt:lpstr>Автоматизация звука в словах</vt:lpstr>
      <vt:lpstr>Автоматизация звука в словах</vt:lpstr>
      <vt:lpstr>Собери сказку</vt:lpstr>
      <vt:lpstr>Гусеница</vt:lpstr>
      <vt:lpstr>В пещере у гномов</vt:lpstr>
      <vt:lpstr>Наряди ёлочку</vt:lpstr>
      <vt:lpstr>Автоматизация звуков в предложениях</vt:lpstr>
      <vt:lpstr>Презентация PowerPoint</vt:lpstr>
      <vt:lpstr>  Дифференциация звуков </vt:lpstr>
      <vt:lpstr>        Последовательность дифференциации    звуков :  1.Дифференциация изолированных звуков. 2.Дифференциация звуков в слогах. 3. Дифференциация звуков в словах. 4. Дифференциация звуков в словосочетаниях. 5. Дифференциация звуков в предложениях. 6. Дифференциация звуков во фразовой речи. </vt:lpstr>
      <vt:lpstr>Дифференциация С - Ш</vt:lpstr>
      <vt:lpstr>Улиточка</vt:lpstr>
      <vt:lpstr>Найди клад</vt:lpstr>
      <vt:lpstr>Беличьи запасы</vt:lpstr>
      <vt:lpstr> </vt:lpstr>
      <vt:lpstr>Обезьянка и попугай</vt:lpstr>
      <vt:lpstr>Зайкин урожай</vt:lpstr>
      <vt:lpstr>Тигр и тигрёнок</vt:lpstr>
      <vt:lpstr>Мишкино чаепитие</vt:lpstr>
      <vt:lpstr>Дифференциация звуков в словах</vt:lpstr>
      <vt:lpstr>Спасибо за внимание!!!!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дидактических игр и упражнений при автоматизации и дифференциации звуков</dc:title>
  <dc:creator>Home</dc:creator>
  <cp:lastModifiedBy>Home</cp:lastModifiedBy>
  <cp:revision>16</cp:revision>
  <dcterms:created xsi:type="dcterms:W3CDTF">2016-05-23T14:56:27Z</dcterms:created>
  <dcterms:modified xsi:type="dcterms:W3CDTF">2016-05-23T21:21:37Z</dcterms:modified>
</cp:coreProperties>
</file>