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4214642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5528595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6733307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036865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3857919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4151344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06858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5490358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1636206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5299401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16.04.2019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3737146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ea typeface="宋体" charset="-122"/>
              </a:defRPr>
            </a:lvl1pPr>
          </a:lstStyle>
          <a:p>
            <a:fld id="{B4C71EC6-210F-42DE-9C53-41977AD35B3D}" type="datetimeFigureOut">
              <a:rPr lang="ru-RU" smtClean="0"/>
              <a:t>16.04.2019</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ea typeface="宋体" charset="-122"/>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ea typeface="宋体" charset="-122"/>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charset="-122"/>
        </a:defRPr>
      </a:lvl2pPr>
      <a:lvl3pPr algn="ctr" rtl="0" eaLnBrk="1" fontAlgn="base" hangingPunct="1">
        <a:spcBef>
          <a:spcPct val="0"/>
        </a:spcBef>
        <a:spcAft>
          <a:spcPct val="0"/>
        </a:spcAft>
        <a:defRPr sz="4400">
          <a:solidFill>
            <a:schemeClr val="tx2"/>
          </a:solidFill>
          <a:latin typeface="Arial" pitchFamily="34" charset="0"/>
          <a:ea typeface="宋体" charset="-122"/>
        </a:defRPr>
      </a:lvl3pPr>
      <a:lvl4pPr algn="ctr" rtl="0" eaLnBrk="1" fontAlgn="base" hangingPunct="1">
        <a:spcBef>
          <a:spcPct val="0"/>
        </a:spcBef>
        <a:spcAft>
          <a:spcPct val="0"/>
        </a:spcAft>
        <a:defRPr sz="4400">
          <a:solidFill>
            <a:schemeClr val="tx2"/>
          </a:solidFill>
          <a:latin typeface="Arial" pitchFamily="34" charset="0"/>
          <a:ea typeface="宋体" charset="-122"/>
        </a:defRPr>
      </a:lvl4pPr>
      <a:lvl5pPr algn="ctr" rtl="0" eaLnBrk="1" fontAlgn="base" hangingPunct="1">
        <a:spcBef>
          <a:spcPct val="0"/>
        </a:spcBef>
        <a:spcAft>
          <a:spcPct val="0"/>
        </a:spcAft>
        <a:defRPr sz="4400">
          <a:solidFill>
            <a:schemeClr val="tx2"/>
          </a:solidFill>
          <a:latin typeface="Arial" pitchFamily="34" charset="0"/>
          <a:ea typeface="宋体" charset="-122"/>
        </a:defRPr>
      </a:lvl5pPr>
      <a:lvl6pPr marL="457200" algn="ctr" rtl="0" eaLnBrk="1" fontAlgn="base" hangingPunct="1">
        <a:spcBef>
          <a:spcPct val="0"/>
        </a:spcBef>
        <a:spcAft>
          <a:spcPct val="0"/>
        </a:spcAft>
        <a:defRPr sz="4400">
          <a:solidFill>
            <a:schemeClr val="tx2"/>
          </a:solidFill>
          <a:latin typeface="Arial" pitchFamily="34" charset="0"/>
          <a:ea typeface="宋体" charset="-122"/>
        </a:defRPr>
      </a:lvl6pPr>
      <a:lvl7pPr marL="914400" algn="ctr" rtl="0" eaLnBrk="1" fontAlgn="base" hangingPunct="1">
        <a:spcBef>
          <a:spcPct val="0"/>
        </a:spcBef>
        <a:spcAft>
          <a:spcPct val="0"/>
        </a:spcAft>
        <a:defRPr sz="4400">
          <a:solidFill>
            <a:schemeClr val="tx2"/>
          </a:solidFill>
          <a:latin typeface="Arial" pitchFamily="34" charset="0"/>
          <a:ea typeface="宋体" charset="-122"/>
        </a:defRPr>
      </a:lvl7pPr>
      <a:lvl8pPr marL="1371600" algn="ctr" rtl="0" eaLnBrk="1" fontAlgn="base" hangingPunct="1">
        <a:spcBef>
          <a:spcPct val="0"/>
        </a:spcBef>
        <a:spcAft>
          <a:spcPct val="0"/>
        </a:spcAft>
        <a:defRPr sz="4400">
          <a:solidFill>
            <a:schemeClr val="tx2"/>
          </a:solidFill>
          <a:latin typeface="Arial" pitchFamily="34" charset="0"/>
          <a:ea typeface="宋体" charset="-122"/>
        </a:defRPr>
      </a:lvl8pPr>
      <a:lvl9pPr marL="1828800" algn="ctr" rtl="0" eaLnBrk="1" fontAlgn="base" hangingPunct="1">
        <a:spcBef>
          <a:spcPct val="0"/>
        </a:spcBef>
        <a:spcAft>
          <a:spcPct val="0"/>
        </a:spcAft>
        <a:defRPr sz="4400">
          <a:solidFill>
            <a:schemeClr val="tx2"/>
          </a:solidFill>
          <a:latin typeface="Arial" pitchFamily="34"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12777"/>
            <a:ext cx="7772400" cy="1471937"/>
          </a:xfrm>
        </p:spPr>
        <p:txBody>
          <a:bodyPr/>
          <a:lstStyle/>
          <a:p>
            <a:r>
              <a:rPr lang="ru-RU" dirty="0" smtClean="0">
                <a:solidFill>
                  <a:srgbClr val="002060"/>
                </a:solidFill>
              </a:rPr>
              <a:t>«ОКОШКИ»</a:t>
            </a:r>
            <a:endParaRPr lang="ru-RU" dirty="0">
              <a:solidFill>
                <a:srgbClr val="002060"/>
              </a:solidFill>
            </a:endParaRPr>
          </a:p>
        </p:txBody>
      </p:sp>
      <p:sp>
        <p:nvSpPr>
          <p:cNvPr id="3" name="Подзаголовок 2"/>
          <p:cNvSpPr>
            <a:spLocks noGrp="1"/>
          </p:cNvSpPr>
          <p:nvPr>
            <p:ph type="subTitle" idx="1"/>
          </p:nvPr>
        </p:nvSpPr>
        <p:spPr>
          <a:xfrm>
            <a:off x="1371600" y="3886200"/>
            <a:ext cx="6400800" cy="1847056"/>
          </a:xfrm>
        </p:spPr>
        <p:txBody>
          <a:bodyPr/>
          <a:lstStyle/>
          <a:p>
            <a:r>
              <a:rPr lang="ru-RU" dirty="0"/>
              <a:t>Автор-составитель: </a:t>
            </a:r>
            <a:endParaRPr lang="ru-RU" dirty="0" smtClean="0"/>
          </a:p>
          <a:p>
            <a:r>
              <a:rPr lang="ru-RU" dirty="0" smtClean="0"/>
              <a:t>Лавренко </a:t>
            </a:r>
            <a:r>
              <a:rPr lang="ru-RU" dirty="0"/>
              <a:t>Елена Викторовна,</a:t>
            </a:r>
          </a:p>
          <a:p>
            <a:r>
              <a:rPr lang="ru-RU" dirty="0"/>
              <a:t>у</a:t>
            </a:r>
            <a:r>
              <a:rPr lang="ru-RU" dirty="0" smtClean="0"/>
              <a:t>читель-логопед</a:t>
            </a:r>
            <a:endParaRPr lang="ru-RU" dirty="0"/>
          </a:p>
        </p:txBody>
      </p:sp>
    </p:spTree>
    <p:extLst>
      <p:ext uri="{BB962C8B-B14F-4D97-AF65-F5344CB8AC3E}">
        <p14:creationId xmlns:p14="http://schemas.microsoft.com/office/powerpoint/2010/main" val="29768041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Объект 2"/>
          <p:cNvSpPr>
            <a:spLocks noGrp="1"/>
          </p:cNvSpPr>
          <p:nvPr>
            <p:ph idx="1"/>
          </p:nvPr>
        </p:nvSpPr>
        <p:spPr/>
        <p:txBody>
          <a:bodyPr/>
          <a:lstStyle/>
          <a:p>
            <a:r>
              <a:rPr lang="ru-RU" dirty="0" smtClean="0"/>
              <a:t>1.	Автоматизация звука [Ш] в словах, словосочетаниях, предложениях.</a:t>
            </a:r>
          </a:p>
          <a:p>
            <a:r>
              <a:rPr lang="ru-RU" dirty="0" smtClean="0"/>
              <a:t>2.	Учить детей правильно употреблять существительные в винительном падеже.</a:t>
            </a:r>
          </a:p>
          <a:p>
            <a:r>
              <a:rPr lang="ru-RU" dirty="0" smtClean="0"/>
              <a:t>3.	Учить детей правильно употреблять предлог «В».</a:t>
            </a:r>
          </a:p>
          <a:p>
            <a:pPr marL="0" indent="0">
              <a:buNone/>
            </a:pPr>
            <a:endParaRPr lang="ru-RU" dirty="0"/>
          </a:p>
        </p:txBody>
      </p:sp>
    </p:spTree>
    <p:extLst>
      <p:ext uri="{BB962C8B-B14F-4D97-AF65-F5344CB8AC3E}">
        <p14:creationId xmlns:p14="http://schemas.microsoft.com/office/powerpoint/2010/main" val="32914757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Оборудование:</a:t>
            </a:r>
            <a:endParaRPr lang="ru-RU" dirty="0"/>
          </a:p>
        </p:txBody>
      </p:sp>
      <p:sp>
        <p:nvSpPr>
          <p:cNvPr id="3" name="Объект 2"/>
          <p:cNvSpPr>
            <a:spLocks noGrp="1"/>
          </p:cNvSpPr>
          <p:nvPr>
            <p:ph idx="1"/>
          </p:nvPr>
        </p:nvSpPr>
        <p:spPr>
          <a:xfrm>
            <a:off x="179512" y="1600200"/>
            <a:ext cx="8784976" cy="5141168"/>
          </a:xfrm>
        </p:spPr>
        <p:txBody>
          <a:bodyPr/>
          <a:lstStyle/>
          <a:p>
            <a:r>
              <a:rPr lang="ru-RU" sz="2000" dirty="0"/>
              <a:t>И</a:t>
            </a:r>
            <a:r>
              <a:rPr lang="ru-RU" sz="2000" dirty="0" smtClean="0"/>
              <a:t>зображение «Поросёнка </a:t>
            </a:r>
            <a:r>
              <a:rPr lang="ru-RU" sz="2000" dirty="0" err="1" smtClean="0"/>
              <a:t>Наф-Нафа</a:t>
            </a:r>
            <a:r>
              <a:rPr lang="ru-RU" sz="2000" dirty="0" smtClean="0"/>
              <a:t>» и плоскостные изображения «окошек» с изображением предметов со звуком [Ш] (афиша, бабушка, башмак, башня, букашки, вишня, вышивка, вышка, девушка, дедушка, депеша, детёныш, детишки, домишко, душ, индюшка, ишак, кадушка, камушки, камыш, капюшон, катушка, каша, кашпо, ковш, кокошник, конюшня, кошка, кувшин, кувшинка, кукиш, кукушка, кушетка, машина, мешок, мишень, мошки, мышь, наушники, наш президент, наша планета, наши леса, ноша, опушка, ошейник, ошибка, паштет, петушок, пешеход, пешка, подмышка, подошва, подушка, пташка, пунш, пушинка, пушка, пшено, пятнышко, тишина, тушёнка, тушь, ушанка, ушат, уши, ушиб, ушко, финиш, фишки, шайба, шаман, шампиньоны, шапка, шахматы, шахта, шашки, </a:t>
            </a:r>
            <a:r>
              <a:rPr lang="ru-RU" sz="2000" dirty="0" smtClean="0"/>
              <a:t>швея, </a:t>
            </a:r>
            <a:r>
              <a:rPr lang="ru-RU" sz="2000" dirty="0" smtClean="0"/>
              <a:t>шеф, шея, шина, шиньон, шипы, шиповник, шишка, шкаф, шов, шпага, шпагат, шпик, шпинат, шпион, штаб, штамп, штанга, штаны, штатив, шуба, шум, шумовка, шут, шхуна).</a:t>
            </a:r>
            <a:endParaRPr lang="ru-RU" sz="2000" dirty="0"/>
          </a:p>
        </p:txBody>
      </p:sp>
    </p:spTree>
    <p:extLst>
      <p:ext uri="{BB962C8B-B14F-4D97-AF65-F5344CB8AC3E}">
        <p14:creationId xmlns:p14="http://schemas.microsoft.com/office/powerpoint/2010/main" val="371816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875571" y="1600200"/>
            <a:ext cx="3201857" cy="452596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64088" y="2276872"/>
            <a:ext cx="3173561" cy="3173561"/>
          </a:xfrm>
        </p:spPr>
      </p:pic>
    </p:spTree>
    <p:extLst>
      <p:ext uri="{BB962C8B-B14F-4D97-AF65-F5344CB8AC3E}">
        <p14:creationId xmlns:p14="http://schemas.microsoft.com/office/powerpoint/2010/main" val="2528369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700808"/>
            <a:ext cx="3600400" cy="3600400"/>
          </a:xfrm>
        </p:spPr>
      </p:pic>
      <p:pic>
        <p:nvPicPr>
          <p:cNvPr id="1026" name="Picture 2" descr="C:\Users\Елена\Documents\Логопедия\ЗВУКОПРОИЗНОШЕНИЕ\! Игры на авт-цию и диф-цию зв-в\! А МОИ ИГРЫ\+! И. Окошки Авт-ция зв. Ш\Окошки Лавренко\photostudio_15263147078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721768"/>
            <a:ext cx="3600400" cy="370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603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Ход игры:</a:t>
            </a:r>
            <a:endParaRPr lang="ru-RU" dirty="0"/>
          </a:p>
        </p:txBody>
      </p:sp>
      <p:sp>
        <p:nvSpPr>
          <p:cNvPr id="3" name="Объект 2"/>
          <p:cNvSpPr>
            <a:spLocks noGrp="1"/>
          </p:cNvSpPr>
          <p:nvPr>
            <p:ph idx="1"/>
          </p:nvPr>
        </p:nvSpPr>
        <p:spPr>
          <a:xfrm>
            <a:off x="251520" y="1412776"/>
            <a:ext cx="8568952" cy="5184576"/>
          </a:xfrm>
        </p:spPr>
        <p:txBody>
          <a:bodyPr/>
          <a:lstStyle/>
          <a:p>
            <a:pPr marL="0" indent="0">
              <a:buNone/>
            </a:pPr>
            <a:r>
              <a:rPr lang="ru-RU" sz="2400" dirty="0" smtClean="0"/>
              <a:t>- Ты помнишь сказку «Три поросёнка»?</a:t>
            </a:r>
          </a:p>
          <a:p>
            <a:pPr marL="0" indent="0">
              <a:buNone/>
            </a:pPr>
            <a:r>
              <a:rPr lang="ru-RU" sz="2400" dirty="0" smtClean="0"/>
              <a:t>- Как зовут </a:t>
            </a:r>
            <a:r>
              <a:rPr lang="ru-RU" sz="2400" dirty="0" smtClean="0"/>
              <a:t>братьев? </a:t>
            </a:r>
            <a:r>
              <a:rPr lang="ru-RU" sz="2400" dirty="0" smtClean="0"/>
              <a:t>(</a:t>
            </a:r>
            <a:r>
              <a:rPr lang="ru-RU" sz="2400" dirty="0" err="1" smtClean="0"/>
              <a:t>Наф-Наф</a:t>
            </a:r>
            <a:r>
              <a:rPr lang="ru-RU" sz="2400" dirty="0" smtClean="0"/>
              <a:t>, </a:t>
            </a:r>
            <a:r>
              <a:rPr lang="ru-RU" sz="2400" dirty="0" err="1" smtClean="0"/>
              <a:t>Нуф-Нуф</a:t>
            </a:r>
            <a:r>
              <a:rPr lang="ru-RU" sz="2400" dirty="0" smtClean="0"/>
              <a:t>, </a:t>
            </a:r>
            <a:r>
              <a:rPr lang="ru-RU" sz="2400" dirty="0" err="1" smtClean="0"/>
              <a:t>Ниф-Ниф</a:t>
            </a:r>
            <a:r>
              <a:rPr lang="ru-RU" sz="2400" dirty="0" smtClean="0"/>
              <a:t>.)</a:t>
            </a:r>
          </a:p>
          <a:p>
            <a:pPr marL="0" indent="0">
              <a:buNone/>
            </a:pPr>
            <a:r>
              <a:rPr lang="ru-RU" sz="2400" dirty="0" smtClean="0"/>
              <a:t>- Какой построил дом </a:t>
            </a:r>
            <a:r>
              <a:rPr lang="ru-RU" sz="2400" dirty="0" err="1" smtClean="0"/>
              <a:t>Ниф-Ниф</a:t>
            </a:r>
            <a:r>
              <a:rPr lang="ru-RU" sz="2400" dirty="0" smtClean="0"/>
              <a:t>? (Соломенный.)</a:t>
            </a:r>
          </a:p>
          <a:p>
            <a:pPr marL="0" indent="0">
              <a:buNone/>
            </a:pPr>
            <a:r>
              <a:rPr lang="ru-RU" sz="2400" dirty="0" smtClean="0"/>
              <a:t>- А </a:t>
            </a:r>
            <a:r>
              <a:rPr lang="ru-RU" sz="2400" dirty="0" err="1" smtClean="0"/>
              <a:t>Нуф-Нуф</a:t>
            </a:r>
            <a:r>
              <a:rPr lang="ru-RU" sz="2400" dirty="0" smtClean="0"/>
              <a:t>? (Деревянный.)</a:t>
            </a:r>
          </a:p>
          <a:p>
            <a:pPr marL="0" indent="0">
              <a:buNone/>
            </a:pPr>
            <a:r>
              <a:rPr lang="ru-RU" sz="2400" dirty="0" smtClean="0"/>
              <a:t>- </a:t>
            </a:r>
            <a:r>
              <a:rPr lang="ru-RU" sz="2400" dirty="0" err="1" smtClean="0"/>
              <a:t>Наф-Наф</a:t>
            </a:r>
            <a:r>
              <a:rPr lang="ru-RU" sz="2400" dirty="0" smtClean="0"/>
              <a:t> </a:t>
            </a:r>
            <a:r>
              <a:rPr lang="ru-RU" sz="2400" dirty="0" smtClean="0"/>
              <a:t>какой? </a:t>
            </a:r>
            <a:r>
              <a:rPr lang="ru-RU" sz="2400" dirty="0" smtClean="0"/>
              <a:t>(Каменный.)</a:t>
            </a:r>
          </a:p>
          <a:p>
            <a:pPr marL="0" indent="0">
              <a:buNone/>
            </a:pPr>
            <a:r>
              <a:rPr lang="ru-RU" sz="2400" dirty="0" smtClean="0"/>
              <a:t>- Какой дом оказался самый прочный? (У </a:t>
            </a:r>
            <a:r>
              <a:rPr lang="ru-RU" sz="2400" dirty="0" err="1" smtClean="0"/>
              <a:t>Наф-Нафа</a:t>
            </a:r>
            <a:r>
              <a:rPr lang="ru-RU" sz="2400" dirty="0" smtClean="0"/>
              <a:t>, каменный.)</a:t>
            </a:r>
          </a:p>
          <a:p>
            <a:pPr marL="0" indent="0">
              <a:buNone/>
            </a:pPr>
            <a:r>
              <a:rPr lang="ru-RU" sz="2400" dirty="0" smtClean="0"/>
              <a:t>- Однажды </a:t>
            </a:r>
            <a:r>
              <a:rPr lang="ru-RU" sz="2400" dirty="0" err="1" smtClean="0"/>
              <a:t>Наф-Наф</a:t>
            </a:r>
            <a:r>
              <a:rPr lang="ru-RU" sz="2400" dirty="0" smtClean="0"/>
              <a:t> проснулся утром, открыл окошко и увидел … (камыш).</a:t>
            </a:r>
          </a:p>
          <a:p>
            <a:pPr marL="0" indent="0">
              <a:buNone/>
            </a:pPr>
            <a:r>
              <a:rPr lang="ru-RU" sz="2400" dirty="0" smtClean="0"/>
              <a:t>- Что ещё увидел поросёнок? (</a:t>
            </a:r>
            <a:r>
              <a:rPr lang="ru-RU" sz="2400" i="1" dirty="0" smtClean="0"/>
              <a:t>Увидел душ. Увидел шишку. Увидел в окошко индюшку. </a:t>
            </a:r>
            <a:r>
              <a:rPr lang="ru-RU" sz="2400" dirty="0" smtClean="0"/>
              <a:t>И т.д. )</a:t>
            </a:r>
          </a:p>
          <a:p>
            <a:endParaRPr lang="ru-RU" sz="1600" dirty="0"/>
          </a:p>
        </p:txBody>
      </p:sp>
    </p:spTree>
    <p:extLst>
      <p:ext uri="{BB962C8B-B14F-4D97-AF65-F5344CB8AC3E}">
        <p14:creationId xmlns:p14="http://schemas.microsoft.com/office/powerpoint/2010/main" val="27549966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Летнее настроение</Template>
  <TotalTime>18</TotalTime>
  <Words>338</Words>
  <Application>Microsoft Office PowerPoint</Application>
  <PresentationFormat>Экран (4:3)</PresentationFormat>
  <Paragraphs>20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默认设计模板</vt:lpstr>
      <vt:lpstr>«ОКОШКИ»</vt:lpstr>
      <vt:lpstr>Задачи:</vt:lpstr>
      <vt:lpstr>Оборудование:</vt:lpstr>
      <vt:lpstr>Образец:</vt:lpstr>
      <vt:lpstr>Презентация PowerPoint</vt:lpstr>
      <vt:lpstr>Ход игры: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«ОКОШКИ»</dc:title>
  <dc:creator>Елена</dc:creator>
  <cp:lastModifiedBy>Елена</cp:lastModifiedBy>
  <cp:revision>14</cp:revision>
  <dcterms:created xsi:type="dcterms:W3CDTF">2018-05-31T05:43:12Z</dcterms:created>
  <dcterms:modified xsi:type="dcterms:W3CDTF">2019-04-15T22:00:23Z</dcterms:modified>
</cp:coreProperties>
</file>